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10287000" cx="18288000"/>
  <p:notesSz cx="6858000" cy="9144000"/>
  <p:embeddedFontLst>
    <p:embeddedFont>
      <p:font typeface="Montserrat"/>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25" roundtripDataSignature="AMtx7mg4rck5qQ4VuLW62W3Cvu7RObXkV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0" name="Google Shape;36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9" name="Google Shape;369;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8" name="Google Shape;38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6" name="Google Shape;15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1" name="Google Shape;19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2" name="Google Shape;25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3" name="Google Shape;27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9" name="Google Shape;30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0" name="Google Shape;32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1" name="Google Shape;35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 name="Google Shape;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6"/>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7"/>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7"/>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8"/>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8"/>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8" name="Google Shape;18;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9"/>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4" name="Google Shape;24;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0"/>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0"/>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0" name="Google Shape;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21"/>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6" name="Google Shape;36;p21"/>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7" name="Google Shape;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22"/>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3" name="Google Shape;43;p22"/>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4" name="Google Shape;44;p22"/>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5" name="Google Shape;45;p22"/>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6" name="Google Shape;46;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4"/>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4"/>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24"/>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5"/>
          <p:cNvSpPr/>
          <p:nvPr>
            <p:ph idx="2" type="pic"/>
          </p:nvPr>
        </p:nvSpPr>
        <p:spPr>
          <a:xfrm>
            <a:off x="1792288" y="612775"/>
            <a:ext cx="5486400" cy="4114800"/>
          </a:xfrm>
          <a:prstGeom prst="rect">
            <a:avLst/>
          </a:prstGeom>
          <a:noFill/>
          <a:ln>
            <a:noFill/>
          </a:ln>
        </p:spPr>
      </p:sp>
      <p:sp>
        <p:nvSpPr>
          <p:cNvPr id="64" name="Google Shape;64;p25"/>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0.png"/><Relationship Id="rId8"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9.jp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25.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14.png"/><Relationship Id="rId7" Type="http://schemas.openxmlformats.org/officeDocument/2006/relationships/image" Target="../media/image20.png"/><Relationship Id="rId8"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4477436" y="8055603"/>
            <a:ext cx="17639791" cy="6989767"/>
          </a:xfrm>
          <a:custGeom>
            <a:rect b="b" l="l" r="r" t="t"/>
            <a:pathLst>
              <a:path extrusionOk="0" h="6989767" w="17639791">
                <a:moveTo>
                  <a:pt x="0" y="0"/>
                </a:moveTo>
                <a:lnTo>
                  <a:pt x="17639791" y="0"/>
                </a:lnTo>
                <a:lnTo>
                  <a:pt x="17639791" y="6989767"/>
                </a:lnTo>
                <a:lnTo>
                  <a:pt x="0" y="6989767"/>
                </a:lnTo>
                <a:lnTo>
                  <a:pt x="0" y="0"/>
                </a:lnTo>
                <a:close/>
              </a:path>
            </a:pathLst>
          </a:custGeom>
          <a:blipFill rotWithShape="1">
            <a:blip r:embed="rId3">
              <a:alphaModFix amt="2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5" name="Google Shape;85;p1"/>
          <p:cNvSpPr/>
          <p:nvPr/>
        </p:nvSpPr>
        <p:spPr>
          <a:xfrm rot="-7150474">
            <a:off x="-3047516" y="5489811"/>
            <a:ext cx="10386256" cy="887159"/>
          </a:xfrm>
          <a:custGeom>
            <a:rect b="b" l="l" r="r" t="t"/>
            <a:pathLst>
              <a:path extrusionOk="0" h="887159" w="10386256">
                <a:moveTo>
                  <a:pt x="0" y="0"/>
                </a:moveTo>
                <a:lnTo>
                  <a:pt x="10386256" y="0"/>
                </a:lnTo>
                <a:lnTo>
                  <a:pt x="10386256" y="887159"/>
                </a:lnTo>
                <a:lnTo>
                  <a:pt x="0" y="887159"/>
                </a:lnTo>
                <a:lnTo>
                  <a:pt x="0" y="0"/>
                </a:lnTo>
                <a:close/>
              </a:path>
            </a:pathLst>
          </a:custGeom>
          <a:blipFill rotWithShape="1">
            <a:blip r:embed="rId4">
              <a:alphaModFix amt="52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86" name="Google Shape;86;p1"/>
          <p:cNvGrpSpPr/>
          <p:nvPr/>
        </p:nvGrpSpPr>
        <p:grpSpPr>
          <a:xfrm>
            <a:off x="2452243" y="8051794"/>
            <a:ext cx="2837405" cy="2482730"/>
            <a:chOff x="0" y="0"/>
            <a:chExt cx="812800" cy="711200"/>
          </a:xfrm>
        </p:grpSpPr>
        <p:sp>
          <p:nvSpPr>
            <p:cNvPr id="87" name="Google Shape;87;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8" name="Google Shape;88;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89" name="Google Shape;89;p1"/>
          <p:cNvGrpSpPr/>
          <p:nvPr/>
        </p:nvGrpSpPr>
        <p:grpSpPr>
          <a:xfrm>
            <a:off x="-1418703" y="655478"/>
            <a:ext cx="2837405" cy="2482730"/>
            <a:chOff x="0" y="0"/>
            <a:chExt cx="812800" cy="711200"/>
          </a:xfrm>
        </p:grpSpPr>
        <p:sp>
          <p:nvSpPr>
            <p:cNvPr id="90" name="Google Shape;90;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1" name="Google Shape;91;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2" name="Google Shape;92;p1"/>
          <p:cNvGrpSpPr/>
          <p:nvPr/>
        </p:nvGrpSpPr>
        <p:grpSpPr>
          <a:xfrm rot="3680652">
            <a:off x="-3511097" y="4470615"/>
            <a:ext cx="14238649" cy="2112268"/>
            <a:chOff x="0" y="-38100"/>
            <a:chExt cx="3639485" cy="539909"/>
          </a:xfrm>
        </p:grpSpPr>
        <p:sp>
          <p:nvSpPr>
            <p:cNvPr id="93" name="Google Shape;93;p1"/>
            <p:cNvSpPr/>
            <p:nvPr/>
          </p:nvSpPr>
          <p:spPr>
            <a:xfrm>
              <a:off x="0" y="0"/>
              <a:ext cx="3639484" cy="501809"/>
            </a:xfrm>
            <a:custGeom>
              <a:rect b="b" l="l" r="r" t="t"/>
              <a:pathLst>
                <a:path extrusionOk="0" h="501809" w="3639484">
                  <a:moveTo>
                    <a:pt x="0" y="0"/>
                  </a:moveTo>
                  <a:lnTo>
                    <a:pt x="3639484" y="0"/>
                  </a:lnTo>
                  <a:lnTo>
                    <a:pt x="3639484" y="501809"/>
                  </a:lnTo>
                  <a:lnTo>
                    <a:pt x="0" y="501809"/>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4" name="Google Shape;94;p1"/>
            <p:cNvSpPr txBox="1"/>
            <p:nvPr/>
          </p:nvSpPr>
          <p:spPr>
            <a:xfrm>
              <a:off x="0" y="-38100"/>
              <a:ext cx="3639485" cy="5399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5" name="Google Shape;95;p1"/>
          <p:cNvGrpSpPr/>
          <p:nvPr/>
        </p:nvGrpSpPr>
        <p:grpSpPr>
          <a:xfrm rot="3680652">
            <a:off x="-2137788" y="4926336"/>
            <a:ext cx="14238649" cy="361025"/>
            <a:chOff x="0" y="-38100"/>
            <a:chExt cx="3639485" cy="92281"/>
          </a:xfrm>
        </p:grpSpPr>
        <p:sp>
          <p:nvSpPr>
            <p:cNvPr id="96" name="Google Shape;96;p1"/>
            <p:cNvSpPr/>
            <p:nvPr/>
          </p:nvSpPr>
          <p:spPr>
            <a:xfrm>
              <a:off x="0" y="0"/>
              <a:ext cx="3639484" cy="54181"/>
            </a:xfrm>
            <a:custGeom>
              <a:rect b="b" l="l" r="r" t="t"/>
              <a:pathLst>
                <a:path extrusionOk="0" h="54181" w="3639484">
                  <a:moveTo>
                    <a:pt x="0" y="0"/>
                  </a:moveTo>
                  <a:lnTo>
                    <a:pt x="3639484" y="0"/>
                  </a:lnTo>
                  <a:lnTo>
                    <a:pt x="3639484" y="54181"/>
                  </a:lnTo>
                  <a:lnTo>
                    <a:pt x="0" y="54181"/>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 name="Google Shape;97;p1"/>
            <p:cNvSpPr txBox="1"/>
            <p:nvPr/>
          </p:nvSpPr>
          <p:spPr>
            <a:xfrm>
              <a:off x="0" y="-38100"/>
              <a:ext cx="3639485" cy="9228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98" name="Google Shape;98;p1"/>
          <p:cNvGrpSpPr/>
          <p:nvPr/>
        </p:nvGrpSpPr>
        <p:grpSpPr>
          <a:xfrm rot="3696099">
            <a:off x="154081" y="396917"/>
            <a:ext cx="2195945" cy="1921452"/>
            <a:chOff x="0" y="0"/>
            <a:chExt cx="812800" cy="711200"/>
          </a:xfrm>
        </p:grpSpPr>
        <p:sp>
          <p:nvSpPr>
            <p:cNvPr id="99" name="Google Shape;99;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 name="Google Shape;100;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1" name="Google Shape;101;p1"/>
          <p:cNvGrpSpPr/>
          <p:nvPr/>
        </p:nvGrpSpPr>
        <p:grpSpPr>
          <a:xfrm rot="3696099">
            <a:off x="3812164" y="7091068"/>
            <a:ext cx="2195945" cy="1921452"/>
            <a:chOff x="0" y="0"/>
            <a:chExt cx="812800" cy="711200"/>
          </a:xfrm>
        </p:grpSpPr>
        <p:sp>
          <p:nvSpPr>
            <p:cNvPr id="102" name="Google Shape;102;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 name="Google Shape;103;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4" name="Google Shape;104;p1"/>
          <p:cNvGrpSpPr/>
          <p:nvPr/>
        </p:nvGrpSpPr>
        <p:grpSpPr>
          <a:xfrm rot="3696099">
            <a:off x="4849517" y="9008741"/>
            <a:ext cx="2195945" cy="1921452"/>
            <a:chOff x="0" y="0"/>
            <a:chExt cx="812800" cy="711200"/>
          </a:xfrm>
        </p:grpSpPr>
        <p:sp>
          <p:nvSpPr>
            <p:cNvPr id="105" name="Google Shape;105;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 name="Google Shape;106;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07" name="Google Shape;107;p1"/>
          <p:cNvGrpSpPr/>
          <p:nvPr/>
        </p:nvGrpSpPr>
        <p:grpSpPr>
          <a:xfrm rot="3696099">
            <a:off x="1208315" y="2332805"/>
            <a:ext cx="2195945" cy="1921452"/>
            <a:chOff x="0" y="0"/>
            <a:chExt cx="812800" cy="711200"/>
          </a:xfrm>
        </p:grpSpPr>
        <p:sp>
          <p:nvSpPr>
            <p:cNvPr id="108" name="Google Shape;108;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 name="Google Shape;109;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0" name="Google Shape;110;p1"/>
          <p:cNvGrpSpPr/>
          <p:nvPr/>
        </p:nvGrpSpPr>
        <p:grpSpPr>
          <a:xfrm>
            <a:off x="1309453" y="7578516"/>
            <a:ext cx="540888" cy="473277"/>
            <a:chOff x="0" y="0"/>
            <a:chExt cx="812800" cy="711200"/>
          </a:xfrm>
        </p:grpSpPr>
        <p:sp>
          <p:nvSpPr>
            <p:cNvPr id="111" name="Google Shape;111;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 name="Google Shape;112;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3" name="Google Shape;113;p1"/>
          <p:cNvGrpSpPr/>
          <p:nvPr/>
        </p:nvGrpSpPr>
        <p:grpSpPr>
          <a:xfrm>
            <a:off x="689311" y="8982159"/>
            <a:ext cx="1125484" cy="984798"/>
            <a:chOff x="0" y="0"/>
            <a:chExt cx="812800" cy="711200"/>
          </a:xfrm>
        </p:grpSpPr>
        <p:sp>
          <p:nvSpPr>
            <p:cNvPr id="114" name="Google Shape;114;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 name="Google Shape;115;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6" name="Google Shape;116;p1"/>
          <p:cNvGrpSpPr/>
          <p:nvPr/>
        </p:nvGrpSpPr>
        <p:grpSpPr>
          <a:xfrm rot="10800000">
            <a:off x="2013879" y="8597286"/>
            <a:ext cx="1568207" cy="1372181"/>
            <a:chOff x="0" y="0"/>
            <a:chExt cx="812800" cy="711200"/>
          </a:xfrm>
        </p:grpSpPr>
        <p:sp>
          <p:nvSpPr>
            <p:cNvPr id="117" name="Google Shape;117;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 name="Google Shape;118;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19" name="Google Shape;119;p1"/>
          <p:cNvGrpSpPr/>
          <p:nvPr/>
        </p:nvGrpSpPr>
        <p:grpSpPr>
          <a:xfrm rot="10800000">
            <a:off x="-960623" y="3128683"/>
            <a:ext cx="1728151" cy="1512132"/>
            <a:chOff x="0" y="0"/>
            <a:chExt cx="812800" cy="711200"/>
          </a:xfrm>
        </p:grpSpPr>
        <p:sp>
          <p:nvSpPr>
            <p:cNvPr id="120" name="Google Shape;120;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 name="Google Shape;121;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2" name="Google Shape;122;p1"/>
          <p:cNvGrpSpPr/>
          <p:nvPr/>
        </p:nvGrpSpPr>
        <p:grpSpPr>
          <a:xfrm rot="10800000">
            <a:off x="1046345" y="7348297"/>
            <a:ext cx="467518" cy="409078"/>
            <a:chOff x="0" y="0"/>
            <a:chExt cx="812800" cy="711200"/>
          </a:xfrm>
        </p:grpSpPr>
        <p:sp>
          <p:nvSpPr>
            <p:cNvPr id="123" name="Google Shape;123;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 name="Google Shape;124;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5" name="Google Shape;125;p1"/>
          <p:cNvGrpSpPr/>
          <p:nvPr/>
        </p:nvGrpSpPr>
        <p:grpSpPr>
          <a:xfrm rot="10800000">
            <a:off x="764768" y="8982159"/>
            <a:ext cx="349569" cy="305873"/>
            <a:chOff x="0" y="0"/>
            <a:chExt cx="812800" cy="711200"/>
          </a:xfrm>
        </p:grpSpPr>
        <p:sp>
          <p:nvSpPr>
            <p:cNvPr id="126" name="Google Shape;126;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 name="Google Shape;127;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28" name="Google Shape;128;p1"/>
          <p:cNvGrpSpPr/>
          <p:nvPr/>
        </p:nvGrpSpPr>
        <p:grpSpPr>
          <a:xfrm>
            <a:off x="1280104" y="5196824"/>
            <a:ext cx="857944" cy="750701"/>
            <a:chOff x="0" y="0"/>
            <a:chExt cx="812800" cy="711200"/>
          </a:xfrm>
        </p:grpSpPr>
        <p:sp>
          <p:nvSpPr>
            <p:cNvPr id="129" name="Google Shape;129;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 name="Google Shape;130;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1" name="Google Shape;131;p1"/>
          <p:cNvGrpSpPr/>
          <p:nvPr/>
        </p:nvGrpSpPr>
        <p:grpSpPr>
          <a:xfrm>
            <a:off x="4115300" y="2886761"/>
            <a:ext cx="929760" cy="813540"/>
            <a:chOff x="0" y="0"/>
            <a:chExt cx="812800" cy="711200"/>
          </a:xfrm>
        </p:grpSpPr>
        <p:sp>
          <p:nvSpPr>
            <p:cNvPr id="132" name="Google Shape;132;p1"/>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 name="Google Shape;133;p1"/>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4" name="Google Shape;134;p1"/>
          <p:cNvGrpSpPr/>
          <p:nvPr/>
        </p:nvGrpSpPr>
        <p:grpSpPr>
          <a:xfrm rot="10800000">
            <a:off x="1906679" y="-574813"/>
            <a:ext cx="2634244" cy="2460583"/>
            <a:chOff x="0" y="0"/>
            <a:chExt cx="812800" cy="759217"/>
          </a:xfrm>
        </p:grpSpPr>
        <p:sp>
          <p:nvSpPr>
            <p:cNvPr id="135" name="Google Shape;135;p1"/>
            <p:cNvSpPr/>
            <p:nvPr/>
          </p:nvSpPr>
          <p:spPr>
            <a:xfrm>
              <a:off x="0" y="0"/>
              <a:ext cx="812800" cy="759217"/>
            </a:xfrm>
            <a:custGeom>
              <a:rect b="b" l="l" r="r" t="t"/>
              <a:pathLst>
                <a:path extrusionOk="0" h="759217" w="812800">
                  <a:moveTo>
                    <a:pt x="406400" y="0"/>
                  </a:moveTo>
                  <a:lnTo>
                    <a:pt x="812800" y="759217"/>
                  </a:lnTo>
                  <a:lnTo>
                    <a:pt x="0" y="759217"/>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 name="Google Shape;136;p1"/>
            <p:cNvSpPr txBox="1"/>
            <p:nvPr/>
          </p:nvSpPr>
          <p:spPr>
            <a:xfrm>
              <a:off x="127000" y="314394"/>
              <a:ext cx="558800" cy="39059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37" name="Google Shape;137;p1"/>
          <p:cNvGrpSpPr/>
          <p:nvPr/>
        </p:nvGrpSpPr>
        <p:grpSpPr>
          <a:xfrm>
            <a:off x="12498334" y="440955"/>
            <a:ext cx="8199190" cy="1027630"/>
            <a:chOff x="0" y="-38100"/>
            <a:chExt cx="3130987" cy="392417"/>
          </a:xfrm>
        </p:grpSpPr>
        <p:sp>
          <p:nvSpPr>
            <p:cNvPr id="138" name="Google Shape;138;p1"/>
            <p:cNvSpPr/>
            <p:nvPr/>
          </p:nvSpPr>
          <p:spPr>
            <a:xfrm>
              <a:off x="0" y="0"/>
              <a:ext cx="3130987" cy="354317"/>
            </a:xfrm>
            <a:custGeom>
              <a:rect b="b" l="l" r="r" t="t"/>
              <a:pathLst>
                <a:path extrusionOk="0" h="354317" w="3130987">
                  <a:moveTo>
                    <a:pt x="2927787" y="0"/>
                  </a:moveTo>
                  <a:lnTo>
                    <a:pt x="0" y="0"/>
                  </a:lnTo>
                  <a:lnTo>
                    <a:pt x="203200" y="354317"/>
                  </a:lnTo>
                  <a:lnTo>
                    <a:pt x="3130987" y="354317"/>
                  </a:lnTo>
                  <a:lnTo>
                    <a:pt x="2927787"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 name="Google Shape;139;p1"/>
            <p:cNvSpPr txBox="1"/>
            <p:nvPr/>
          </p:nvSpPr>
          <p:spPr>
            <a:xfrm>
              <a:off x="101600" y="-38100"/>
              <a:ext cx="2927787" cy="3924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40" name="Google Shape;140;p1"/>
          <p:cNvGrpSpPr/>
          <p:nvPr/>
        </p:nvGrpSpPr>
        <p:grpSpPr>
          <a:xfrm>
            <a:off x="7682010" y="7946753"/>
            <a:ext cx="11780375" cy="1081883"/>
            <a:chOff x="0" y="-38100"/>
            <a:chExt cx="4272935" cy="392417"/>
          </a:xfrm>
        </p:grpSpPr>
        <p:sp>
          <p:nvSpPr>
            <p:cNvPr id="141" name="Google Shape;141;p1"/>
            <p:cNvSpPr/>
            <p:nvPr/>
          </p:nvSpPr>
          <p:spPr>
            <a:xfrm>
              <a:off x="0" y="0"/>
              <a:ext cx="4272935" cy="354317"/>
            </a:xfrm>
            <a:custGeom>
              <a:rect b="b" l="l" r="r" t="t"/>
              <a:pathLst>
                <a:path extrusionOk="0" h="354317" w="4272935">
                  <a:moveTo>
                    <a:pt x="4069735" y="0"/>
                  </a:moveTo>
                  <a:lnTo>
                    <a:pt x="0" y="0"/>
                  </a:lnTo>
                  <a:lnTo>
                    <a:pt x="203200" y="354317"/>
                  </a:lnTo>
                  <a:lnTo>
                    <a:pt x="4272935" y="354317"/>
                  </a:lnTo>
                  <a:lnTo>
                    <a:pt x="4069735"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 name="Google Shape;142;p1"/>
            <p:cNvSpPr txBox="1"/>
            <p:nvPr/>
          </p:nvSpPr>
          <p:spPr>
            <a:xfrm>
              <a:off x="101600" y="-38100"/>
              <a:ext cx="4069735" cy="3924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43" name="Google Shape;143;p1"/>
          <p:cNvSpPr/>
          <p:nvPr/>
        </p:nvSpPr>
        <p:spPr>
          <a:xfrm rot="-1686477">
            <a:off x="6174452" y="7001997"/>
            <a:ext cx="1359598" cy="4114800"/>
          </a:xfrm>
          <a:custGeom>
            <a:rect b="b" l="l" r="r" t="t"/>
            <a:pathLst>
              <a:path extrusionOk="0" h="4114800" w="1359598">
                <a:moveTo>
                  <a:pt x="0" y="0"/>
                </a:moveTo>
                <a:lnTo>
                  <a:pt x="1359599" y="0"/>
                </a:lnTo>
                <a:lnTo>
                  <a:pt x="1359599"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 name="Google Shape;144;p1"/>
          <p:cNvSpPr/>
          <p:nvPr/>
        </p:nvSpPr>
        <p:spPr>
          <a:xfrm rot="9109315">
            <a:off x="1674237" y="-1305215"/>
            <a:ext cx="1359598" cy="4114800"/>
          </a:xfrm>
          <a:custGeom>
            <a:rect b="b" l="l" r="r" t="t"/>
            <a:pathLst>
              <a:path extrusionOk="0" h="4114800" w="1359598">
                <a:moveTo>
                  <a:pt x="0" y="0"/>
                </a:moveTo>
                <a:lnTo>
                  <a:pt x="1359598" y="0"/>
                </a:lnTo>
                <a:lnTo>
                  <a:pt x="1359598" y="4114800"/>
                </a:lnTo>
                <a:lnTo>
                  <a:pt x="0" y="4114800"/>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 name="Google Shape;145;p1"/>
          <p:cNvSpPr/>
          <p:nvPr/>
        </p:nvSpPr>
        <p:spPr>
          <a:xfrm rot="10800000">
            <a:off x="8237337" y="8103122"/>
            <a:ext cx="10386256" cy="887159"/>
          </a:xfrm>
          <a:custGeom>
            <a:rect b="b" l="l" r="r" t="t"/>
            <a:pathLst>
              <a:path extrusionOk="0" h="887159" w="10386256">
                <a:moveTo>
                  <a:pt x="0" y="0"/>
                </a:moveTo>
                <a:lnTo>
                  <a:pt x="10386256" y="0"/>
                </a:lnTo>
                <a:lnTo>
                  <a:pt x="10386256" y="887159"/>
                </a:lnTo>
                <a:lnTo>
                  <a:pt x="0" y="887159"/>
                </a:lnTo>
                <a:lnTo>
                  <a:pt x="0" y="0"/>
                </a:lnTo>
                <a:close/>
              </a:path>
            </a:pathLst>
          </a:custGeom>
          <a:blipFill rotWithShape="1">
            <a:blip r:embed="rId4">
              <a:alphaModFix amt="52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 name="Google Shape;146;p1"/>
          <p:cNvSpPr/>
          <p:nvPr/>
        </p:nvSpPr>
        <p:spPr>
          <a:xfrm rot="10800000">
            <a:off x="12989123" y="1453263"/>
            <a:ext cx="10386256" cy="887159"/>
          </a:xfrm>
          <a:custGeom>
            <a:rect b="b" l="l" r="r" t="t"/>
            <a:pathLst>
              <a:path extrusionOk="0" h="887159" w="10386256">
                <a:moveTo>
                  <a:pt x="0" y="0"/>
                </a:moveTo>
                <a:lnTo>
                  <a:pt x="10386256" y="0"/>
                </a:lnTo>
                <a:lnTo>
                  <a:pt x="10386256" y="887160"/>
                </a:lnTo>
                <a:lnTo>
                  <a:pt x="0" y="887160"/>
                </a:lnTo>
                <a:lnTo>
                  <a:pt x="0" y="0"/>
                </a:lnTo>
                <a:close/>
              </a:path>
            </a:pathLst>
          </a:custGeom>
          <a:blipFill rotWithShape="1">
            <a:blip r:embed="rId4">
              <a:alphaModFix amt="52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 name="Google Shape;147;p1"/>
          <p:cNvSpPr/>
          <p:nvPr/>
        </p:nvSpPr>
        <p:spPr>
          <a:xfrm>
            <a:off x="6690334" y="1179974"/>
            <a:ext cx="972625" cy="972625"/>
          </a:xfrm>
          <a:custGeom>
            <a:rect b="b" l="l" r="r" t="t"/>
            <a:pathLst>
              <a:path extrusionOk="0" h="972625" w="972625">
                <a:moveTo>
                  <a:pt x="0" y="0"/>
                </a:moveTo>
                <a:lnTo>
                  <a:pt x="972626" y="0"/>
                </a:lnTo>
                <a:lnTo>
                  <a:pt x="972626" y="972625"/>
                </a:lnTo>
                <a:lnTo>
                  <a:pt x="0" y="97262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 name="Google Shape;148;p1"/>
          <p:cNvSpPr/>
          <p:nvPr/>
        </p:nvSpPr>
        <p:spPr>
          <a:xfrm>
            <a:off x="9318538" y="8806846"/>
            <a:ext cx="972625" cy="972625"/>
          </a:xfrm>
          <a:custGeom>
            <a:rect b="b" l="l" r="r" t="t"/>
            <a:pathLst>
              <a:path extrusionOk="0" h="972625" w="972625">
                <a:moveTo>
                  <a:pt x="0" y="0"/>
                </a:moveTo>
                <a:lnTo>
                  <a:pt x="972625" y="0"/>
                </a:lnTo>
                <a:lnTo>
                  <a:pt x="972625" y="972625"/>
                </a:lnTo>
                <a:lnTo>
                  <a:pt x="0" y="972625"/>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 name="Google Shape;149;p1"/>
          <p:cNvSpPr/>
          <p:nvPr/>
        </p:nvSpPr>
        <p:spPr>
          <a:xfrm>
            <a:off x="9023263" y="964595"/>
            <a:ext cx="7555064" cy="7555064"/>
          </a:xfrm>
          <a:custGeom>
            <a:rect b="b" l="l" r="r" t="t"/>
            <a:pathLst>
              <a:path extrusionOk="0" h="7555064" w="7555064">
                <a:moveTo>
                  <a:pt x="0" y="0"/>
                </a:moveTo>
                <a:lnTo>
                  <a:pt x="7555064" y="0"/>
                </a:lnTo>
                <a:lnTo>
                  <a:pt x="7555064" y="7555064"/>
                </a:lnTo>
                <a:lnTo>
                  <a:pt x="0" y="7555064"/>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 name="Google Shape;150;p1"/>
          <p:cNvSpPr/>
          <p:nvPr/>
        </p:nvSpPr>
        <p:spPr>
          <a:xfrm>
            <a:off x="3582086" y="-356802"/>
            <a:ext cx="3262018" cy="3262018"/>
          </a:xfrm>
          <a:custGeom>
            <a:rect b="b" l="l" r="r" t="t"/>
            <a:pathLst>
              <a:path extrusionOk="0" h="3262018" w="3262018">
                <a:moveTo>
                  <a:pt x="0" y="0"/>
                </a:moveTo>
                <a:lnTo>
                  <a:pt x="3262018" y="0"/>
                </a:lnTo>
                <a:lnTo>
                  <a:pt x="3262018" y="3262018"/>
                </a:lnTo>
                <a:lnTo>
                  <a:pt x="0" y="3262018"/>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 name="Google Shape;151;p1"/>
          <p:cNvSpPr txBox="1"/>
          <p:nvPr/>
        </p:nvSpPr>
        <p:spPr>
          <a:xfrm>
            <a:off x="13575576" y="781655"/>
            <a:ext cx="3222477" cy="398379"/>
          </a:xfrm>
          <a:prstGeom prst="rect">
            <a:avLst/>
          </a:prstGeom>
          <a:noFill/>
          <a:ln>
            <a:noFill/>
          </a:ln>
        </p:spPr>
        <p:txBody>
          <a:bodyPr anchorCtr="0" anchor="t" bIns="0" lIns="0" spcFirstLastPara="1" rIns="0" wrap="square" tIns="0">
            <a:spAutoFit/>
          </a:bodyPr>
          <a:lstStyle/>
          <a:p>
            <a:pPr indent="0" lvl="0" marL="0" marR="0" rtl="0" algn="r">
              <a:lnSpc>
                <a:spcPct val="140043"/>
              </a:lnSpc>
              <a:spcBef>
                <a:spcPts val="0"/>
              </a:spcBef>
              <a:spcAft>
                <a:spcPts val="0"/>
              </a:spcAft>
              <a:buClr>
                <a:srgbClr val="000000"/>
              </a:buClr>
              <a:buSzPts val="2315"/>
              <a:buFont typeface="Arial"/>
              <a:buNone/>
            </a:pPr>
            <a:r>
              <a:rPr b="1" i="0" lang="en-US" sz="2315" u="none" cap="none" strike="noStrike">
                <a:solidFill>
                  <a:srgbClr val="FFFFFF"/>
                </a:solidFill>
                <a:latin typeface="Montserrat"/>
                <a:ea typeface="Montserrat"/>
                <a:cs typeface="Montserrat"/>
                <a:sym typeface="Montserrat"/>
              </a:rPr>
              <a:t>SafeSolution</a:t>
            </a:r>
            <a:endParaRPr b="0" i="0" sz="1400" u="none" cap="none" strike="noStrike">
              <a:solidFill>
                <a:srgbClr val="000000"/>
              </a:solidFill>
              <a:latin typeface="Arial"/>
              <a:ea typeface="Arial"/>
              <a:cs typeface="Arial"/>
              <a:sym typeface="Arial"/>
            </a:endParaRPr>
          </a:p>
        </p:txBody>
      </p:sp>
      <p:sp>
        <p:nvSpPr>
          <p:cNvPr id="152" name="Google Shape;152;p1"/>
          <p:cNvSpPr txBox="1"/>
          <p:nvPr/>
        </p:nvSpPr>
        <p:spPr>
          <a:xfrm>
            <a:off x="10302031" y="6453273"/>
            <a:ext cx="4732500" cy="764400"/>
          </a:xfrm>
          <a:prstGeom prst="rect">
            <a:avLst/>
          </a:prstGeom>
          <a:noFill/>
          <a:ln>
            <a:noFill/>
          </a:ln>
        </p:spPr>
        <p:txBody>
          <a:bodyPr anchorCtr="0" anchor="t" bIns="0" lIns="0" spcFirstLastPara="1" rIns="0" wrap="square" tIns="0">
            <a:spAutoFit/>
          </a:bodyPr>
          <a:lstStyle/>
          <a:p>
            <a:pPr indent="0" lvl="0" marL="0" marR="0" rtl="0" algn="r">
              <a:lnSpc>
                <a:spcPct val="140004"/>
              </a:lnSpc>
              <a:spcBef>
                <a:spcPts val="0"/>
              </a:spcBef>
              <a:spcAft>
                <a:spcPts val="0"/>
              </a:spcAft>
              <a:buClr>
                <a:srgbClr val="000000"/>
              </a:buClr>
              <a:buSzPts val="4967"/>
              <a:buFont typeface="Arial"/>
              <a:buNone/>
            </a:pPr>
            <a:r>
              <a:rPr b="1" lang="en-US" sz="4967">
                <a:latin typeface="Montserrat"/>
                <a:ea typeface="Montserrat"/>
                <a:cs typeface="Montserrat"/>
                <a:sym typeface="Montserrat"/>
              </a:rPr>
              <a:t>SOS360</a:t>
            </a:r>
            <a:endParaRPr b="0" i="0" sz="1400" u="none" cap="none" strike="noStrike">
              <a:solidFill>
                <a:srgbClr val="000000"/>
              </a:solidFill>
              <a:latin typeface="Arial"/>
              <a:ea typeface="Arial"/>
              <a:cs typeface="Arial"/>
              <a:sym typeface="Arial"/>
            </a:endParaRPr>
          </a:p>
        </p:txBody>
      </p:sp>
      <p:sp>
        <p:nvSpPr>
          <p:cNvPr id="153" name="Google Shape;153;p1"/>
          <p:cNvSpPr txBox="1"/>
          <p:nvPr/>
        </p:nvSpPr>
        <p:spPr>
          <a:xfrm>
            <a:off x="9272754" y="8168906"/>
            <a:ext cx="8315400" cy="615900"/>
          </a:xfrm>
          <a:prstGeom prst="rect">
            <a:avLst/>
          </a:prstGeom>
          <a:noFill/>
          <a:ln>
            <a:noFill/>
          </a:ln>
        </p:spPr>
        <p:txBody>
          <a:bodyPr anchorCtr="0" anchor="t" bIns="0" lIns="0" spcFirstLastPara="1" rIns="0" wrap="square" tIns="0">
            <a:spAutoFit/>
          </a:bodyPr>
          <a:lstStyle/>
          <a:p>
            <a:pPr indent="0" lvl="0" marL="0" marR="0" rtl="0" algn="r">
              <a:lnSpc>
                <a:spcPct val="140004"/>
              </a:lnSpc>
              <a:spcBef>
                <a:spcPts val="0"/>
              </a:spcBef>
              <a:spcAft>
                <a:spcPts val="0"/>
              </a:spcAft>
              <a:buClr>
                <a:srgbClr val="000000"/>
              </a:buClr>
              <a:buSzPts val="4002"/>
              <a:buFont typeface="Arial"/>
              <a:buNone/>
            </a:pPr>
            <a:r>
              <a:rPr b="1" lang="en-US" sz="4002">
                <a:solidFill>
                  <a:srgbClr val="FFFFFF"/>
                </a:solidFill>
                <a:latin typeface="Montserrat"/>
                <a:ea typeface="Montserrat"/>
                <a:cs typeface="Montserrat"/>
                <a:sym typeface="Montserrat"/>
              </a:rPr>
              <a:t>Capston Fase 3</a:t>
            </a:r>
            <a:r>
              <a:rPr b="1" i="0" lang="en-US" sz="4002" u="none" cap="none" strike="noStrike">
                <a:solidFill>
                  <a:srgbClr val="FFFFFF"/>
                </a:solidFill>
                <a:latin typeface="Montserrat"/>
                <a:ea typeface="Montserrat"/>
                <a:cs typeface="Montserrat"/>
                <a:sym typeface="Montserrat"/>
              </a:rPr>
              <a:t>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grpSp>
        <p:nvGrpSpPr>
          <p:cNvPr id="362" name="Google Shape;362;p9"/>
          <p:cNvGrpSpPr/>
          <p:nvPr/>
        </p:nvGrpSpPr>
        <p:grpSpPr>
          <a:xfrm>
            <a:off x="-255977" y="8891185"/>
            <a:ext cx="18799954" cy="943041"/>
            <a:chOff x="0" y="-57150"/>
            <a:chExt cx="4951428" cy="248373"/>
          </a:xfrm>
        </p:grpSpPr>
        <p:sp>
          <p:nvSpPr>
            <p:cNvPr id="363" name="Google Shape;363;p9"/>
            <p:cNvSpPr/>
            <p:nvPr/>
          </p:nvSpPr>
          <p:spPr>
            <a:xfrm>
              <a:off x="0" y="0"/>
              <a:ext cx="4951428" cy="191223"/>
            </a:xfrm>
            <a:custGeom>
              <a:rect b="b" l="l" r="r" t="t"/>
              <a:pathLst>
                <a:path extrusionOk="0" h="191223" w="4951428">
                  <a:moveTo>
                    <a:pt x="0" y="0"/>
                  </a:moveTo>
                  <a:lnTo>
                    <a:pt x="4951428" y="0"/>
                  </a:lnTo>
                  <a:lnTo>
                    <a:pt x="4951428" y="191223"/>
                  </a:lnTo>
                  <a:lnTo>
                    <a:pt x="0" y="191223"/>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4" name="Google Shape;364;p9"/>
            <p:cNvSpPr txBox="1"/>
            <p:nvPr/>
          </p:nvSpPr>
          <p:spPr>
            <a:xfrm>
              <a:off x="0" y="-57150"/>
              <a:ext cx="4951428" cy="248373"/>
            </a:xfrm>
            <a:prstGeom prst="rect">
              <a:avLst/>
            </a:prstGeom>
            <a:noFill/>
            <a:ln>
              <a:noFill/>
            </a:ln>
          </p:spPr>
          <p:txBody>
            <a:bodyPr anchorCtr="0" anchor="ctr" bIns="50800" lIns="50800" spcFirstLastPara="1" rIns="50800" wrap="square" tIns="50800">
              <a:noAutofit/>
            </a:bodyPr>
            <a:lstStyle/>
            <a:p>
              <a:pPr indent="0" lvl="0" marL="0" marR="0" rtl="0" algn="ctr">
                <a:lnSpc>
                  <a:spcPct val="1812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65" name="Google Shape;365;p9"/>
          <p:cNvSpPr/>
          <p:nvPr/>
        </p:nvSpPr>
        <p:spPr>
          <a:xfrm>
            <a:off x="4925275" y="1358425"/>
            <a:ext cx="8063883" cy="7139995"/>
          </a:xfrm>
          <a:custGeom>
            <a:rect b="b" l="l" r="r" t="t"/>
            <a:pathLst>
              <a:path extrusionOk="0" h="8022466" w="8043774">
                <a:moveTo>
                  <a:pt x="0" y="0"/>
                </a:moveTo>
                <a:lnTo>
                  <a:pt x="8043774" y="0"/>
                </a:lnTo>
                <a:lnTo>
                  <a:pt x="8043774" y="8022466"/>
                </a:lnTo>
                <a:lnTo>
                  <a:pt x="0" y="802246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66" name="Google Shape;366;p9"/>
          <p:cNvSpPr txBox="1"/>
          <p:nvPr/>
        </p:nvSpPr>
        <p:spPr>
          <a:xfrm>
            <a:off x="4534208" y="106747"/>
            <a:ext cx="9219600" cy="1029300"/>
          </a:xfrm>
          <a:prstGeom prst="rect">
            <a:avLst/>
          </a:prstGeom>
          <a:noFill/>
          <a:ln>
            <a:noFill/>
          </a:ln>
        </p:spPr>
        <p:txBody>
          <a:bodyPr anchorCtr="0" anchor="t" bIns="0" lIns="0" spcFirstLastPara="1" rIns="0" wrap="square" tIns="0">
            <a:spAutoFit/>
          </a:bodyPr>
          <a:lstStyle/>
          <a:p>
            <a:pPr indent="0" lvl="0" marL="0" marR="0" rtl="0" algn="ctr">
              <a:lnSpc>
                <a:spcPct val="120023"/>
              </a:lnSpc>
              <a:spcBef>
                <a:spcPts val="0"/>
              </a:spcBef>
              <a:spcAft>
                <a:spcPts val="0"/>
              </a:spcAft>
              <a:buClr>
                <a:srgbClr val="000000"/>
              </a:buClr>
              <a:buSzPts val="6687"/>
              <a:buFont typeface="Arial"/>
              <a:buNone/>
            </a:pPr>
            <a:r>
              <a:rPr b="1" i="0" lang="en-US" sz="6687" u="none" cap="none" strike="noStrike">
                <a:solidFill>
                  <a:srgbClr val="960000"/>
                </a:solidFill>
                <a:latin typeface="Montserrat"/>
                <a:ea typeface="Montserrat"/>
                <a:cs typeface="Montserrat"/>
                <a:sym typeface="Montserrat"/>
              </a:rPr>
              <a:t>Evidencias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grpSp>
        <p:nvGrpSpPr>
          <p:cNvPr id="371" name="Google Shape;371;p10"/>
          <p:cNvGrpSpPr/>
          <p:nvPr/>
        </p:nvGrpSpPr>
        <p:grpSpPr>
          <a:xfrm>
            <a:off x="-256027" y="9176934"/>
            <a:ext cx="18800077" cy="943047"/>
            <a:chOff x="0" y="-57150"/>
            <a:chExt cx="4951428" cy="248373"/>
          </a:xfrm>
        </p:grpSpPr>
        <p:sp>
          <p:nvSpPr>
            <p:cNvPr id="372" name="Google Shape;372;p10"/>
            <p:cNvSpPr/>
            <p:nvPr/>
          </p:nvSpPr>
          <p:spPr>
            <a:xfrm>
              <a:off x="0" y="0"/>
              <a:ext cx="4951428" cy="191223"/>
            </a:xfrm>
            <a:custGeom>
              <a:rect b="b" l="l" r="r" t="t"/>
              <a:pathLst>
                <a:path extrusionOk="0" h="191223" w="4951428">
                  <a:moveTo>
                    <a:pt x="0" y="0"/>
                  </a:moveTo>
                  <a:lnTo>
                    <a:pt x="4951428" y="0"/>
                  </a:lnTo>
                  <a:lnTo>
                    <a:pt x="4951428" y="191223"/>
                  </a:lnTo>
                  <a:lnTo>
                    <a:pt x="0" y="191223"/>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3" name="Google Shape;373;p10"/>
            <p:cNvSpPr txBox="1"/>
            <p:nvPr/>
          </p:nvSpPr>
          <p:spPr>
            <a:xfrm>
              <a:off x="0" y="-57150"/>
              <a:ext cx="4951428" cy="248373"/>
            </a:xfrm>
            <a:prstGeom prst="rect">
              <a:avLst/>
            </a:prstGeom>
            <a:noFill/>
            <a:ln>
              <a:noFill/>
            </a:ln>
          </p:spPr>
          <p:txBody>
            <a:bodyPr anchorCtr="0" anchor="ctr" bIns="50800" lIns="50800" spcFirstLastPara="1" rIns="50800" wrap="square" tIns="50800">
              <a:noAutofit/>
            </a:bodyPr>
            <a:lstStyle/>
            <a:p>
              <a:pPr indent="0" lvl="0" marL="0" marR="0" rtl="0" algn="ctr">
                <a:lnSpc>
                  <a:spcPct val="1812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74" name="Google Shape;374;p10"/>
          <p:cNvSpPr/>
          <p:nvPr/>
        </p:nvSpPr>
        <p:spPr>
          <a:xfrm>
            <a:off x="386788" y="1341338"/>
            <a:ext cx="17514429" cy="7404938"/>
          </a:xfrm>
          <a:custGeom>
            <a:rect b="b" l="l" r="r" t="t"/>
            <a:pathLst>
              <a:path extrusionOk="0" h="8227709" w="16292492">
                <a:moveTo>
                  <a:pt x="0" y="0"/>
                </a:moveTo>
                <a:lnTo>
                  <a:pt x="16292492" y="0"/>
                </a:lnTo>
                <a:lnTo>
                  <a:pt x="16292492" y="8227709"/>
                </a:lnTo>
                <a:lnTo>
                  <a:pt x="0" y="8227709"/>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75" name="Google Shape;375;p10"/>
          <p:cNvSpPr txBox="1"/>
          <p:nvPr/>
        </p:nvSpPr>
        <p:spPr>
          <a:xfrm>
            <a:off x="4534208" y="167759"/>
            <a:ext cx="9219584" cy="1028700"/>
          </a:xfrm>
          <a:prstGeom prst="rect">
            <a:avLst/>
          </a:prstGeom>
          <a:noFill/>
          <a:ln>
            <a:noFill/>
          </a:ln>
        </p:spPr>
        <p:txBody>
          <a:bodyPr anchorCtr="0" anchor="t" bIns="0" lIns="0" spcFirstLastPara="1" rIns="0" wrap="square" tIns="0">
            <a:spAutoFit/>
          </a:bodyPr>
          <a:lstStyle/>
          <a:p>
            <a:pPr indent="0" lvl="0" marL="0" marR="0" rtl="0" algn="ctr">
              <a:lnSpc>
                <a:spcPct val="120023"/>
              </a:lnSpc>
              <a:spcBef>
                <a:spcPts val="0"/>
              </a:spcBef>
              <a:spcAft>
                <a:spcPts val="0"/>
              </a:spcAft>
              <a:buClr>
                <a:srgbClr val="000000"/>
              </a:buClr>
              <a:buSzPts val="6687"/>
              <a:buFont typeface="Arial"/>
              <a:buNone/>
            </a:pPr>
            <a:r>
              <a:rPr b="1" i="0" lang="en-US" sz="6687" u="none" cap="none" strike="noStrike">
                <a:solidFill>
                  <a:srgbClr val="960000"/>
                </a:solidFill>
                <a:latin typeface="Montserrat"/>
                <a:ea typeface="Montserrat"/>
                <a:cs typeface="Montserrat"/>
                <a:sym typeface="Montserrat"/>
              </a:rPr>
              <a:t>Evidencias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grpSp>
        <p:nvGrpSpPr>
          <p:cNvPr id="380" name="Google Shape;380;p11"/>
          <p:cNvGrpSpPr/>
          <p:nvPr/>
        </p:nvGrpSpPr>
        <p:grpSpPr>
          <a:xfrm>
            <a:off x="-255977" y="8891185"/>
            <a:ext cx="18799954" cy="943041"/>
            <a:chOff x="0" y="-57150"/>
            <a:chExt cx="4951428" cy="248373"/>
          </a:xfrm>
        </p:grpSpPr>
        <p:sp>
          <p:nvSpPr>
            <p:cNvPr id="381" name="Google Shape;381;p11"/>
            <p:cNvSpPr/>
            <p:nvPr/>
          </p:nvSpPr>
          <p:spPr>
            <a:xfrm>
              <a:off x="0" y="0"/>
              <a:ext cx="4951428" cy="191223"/>
            </a:xfrm>
            <a:custGeom>
              <a:rect b="b" l="l" r="r" t="t"/>
              <a:pathLst>
                <a:path extrusionOk="0" h="191223" w="4951428">
                  <a:moveTo>
                    <a:pt x="0" y="0"/>
                  </a:moveTo>
                  <a:lnTo>
                    <a:pt x="4951428" y="0"/>
                  </a:lnTo>
                  <a:lnTo>
                    <a:pt x="4951428" y="191223"/>
                  </a:lnTo>
                  <a:lnTo>
                    <a:pt x="0" y="191223"/>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2" name="Google Shape;382;p11"/>
            <p:cNvSpPr txBox="1"/>
            <p:nvPr/>
          </p:nvSpPr>
          <p:spPr>
            <a:xfrm>
              <a:off x="0" y="-57150"/>
              <a:ext cx="4951428" cy="248373"/>
            </a:xfrm>
            <a:prstGeom prst="rect">
              <a:avLst/>
            </a:prstGeom>
            <a:noFill/>
            <a:ln>
              <a:noFill/>
            </a:ln>
          </p:spPr>
          <p:txBody>
            <a:bodyPr anchorCtr="0" anchor="ctr" bIns="50800" lIns="50800" spcFirstLastPara="1" rIns="50800" wrap="square" tIns="50800">
              <a:noAutofit/>
            </a:bodyPr>
            <a:lstStyle/>
            <a:p>
              <a:pPr indent="0" lvl="0" marL="0" marR="0" rtl="0" algn="ctr">
                <a:lnSpc>
                  <a:spcPct val="1812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83" name="Google Shape;383;p11"/>
          <p:cNvSpPr/>
          <p:nvPr/>
        </p:nvSpPr>
        <p:spPr>
          <a:xfrm>
            <a:off x="4534208" y="1286195"/>
            <a:ext cx="4281608" cy="7714610"/>
          </a:xfrm>
          <a:custGeom>
            <a:rect b="b" l="l" r="r" t="t"/>
            <a:pathLst>
              <a:path extrusionOk="0" h="7714610" w="4281608">
                <a:moveTo>
                  <a:pt x="0" y="0"/>
                </a:moveTo>
                <a:lnTo>
                  <a:pt x="4281608" y="0"/>
                </a:lnTo>
                <a:lnTo>
                  <a:pt x="4281608" y="7714610"/>
                </a:lnTo>
                <a:lnTo>
                  <a:pt x="0" y="771461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4" name="Google Shape;384;p11"/>
          <p:cNvSpPr/>
          <p:nvPr/>
        </p:nvSpPr>
        <p:spPr>
          <a:xfrm>
            <a:off x="9466501" y="1286195"/>
            <a:ext cx="4230531" cy="7073683"/>
          </a:xfrm>
          <a:custGeom>
            <a:rect b="b" l="l" r="r" t="t"/>
            <a:pathLst>
              <a:path extrusionOk="0" h="7073683" w="4230531">
                <a:moveTo>
                  <a:pt x="0" y="0"/>
                </a:moveTo>
                <a:lnTo>
                  <a:pt x="4230531" y="0"/>
                </a:lnTo>
                <a:lnTo>
                  <a:pt x="4230531" y="7073683"/>
                </a:lnTo>
                <a:lnTo>
                  <a:pt x="0" y="7073683"/>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85" name="Google Shape;385;p11"/>
          <p:cNvSpPr txBox="1"/>
          <p:nvPr/>
        </p:nvSpPr>
        <p:spPr>
          <a:xfrm>
            <a:off x="4534208" y="167759"/>
            <a:ext cx="9219584" cy="1028700"/>
          </a:xfrm>
          <a:prstGeom prst="rect">
            <a:avLst/>
          </a:prstGeom>
          <a:noFill/>
          <a:ln>
            <a:noFill/>
          </a:ln>
        </p:spPr>
        <p:txBody>
          <a:bodyPr anchorCtr="0" anchor="t" bIns="0" lIns="0" spcFirstLastPara="1" rIns="0" wrap="square" tIns="0">
            <a:spAutoFit/>
          </a:bodyPr>
          <a:lstStyle/>
          <a:p>
            <a:pPr indent="0" lvl="0" marL="0" marR="0" rtl="0" algn="ctr">
              <a:lnSpc>
                <a:spcPct val="120023"/>
              </a:lnSpc>
              <a:spcBef>
                <a:spcPts val="0"/>
              </a:spcBef>
              <a:spcAft>
                <a:spcPts val="0"/>
              </a:spcAft>
              <a:buClr>
                <a:srgbClr val="000000"/>
              </a:buClr>
              <a:buSzPts val="6687"/>
              <a:buFont typeface="Arial"/>
              <a:buNone/>
            </a:pPr>
            <a:r>
              <a:rPr b="1" i="0" lang="en-US" sz="6687" u="none" cap="none" strike="noStrike">
                <a:solidFill>
                  <a:srgbClr val="960000"/>
                </a:solidFill>
                <a:latin typeface="Montserrat"/>
                <a:ea typeface="Montserrat"/>
                <a:cs typeface="Montserrat"/>
                <a:sym typeface="Montserrat"/>
              </a:rPr>
              <a:t>Evidencias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12"/>
          <p:cNvSpPr/>
          <p:nvPr/>
        </p:nvSpPr>
        <p:spPr>
          <a:xfrm>
            <a:off x="16225" y="1204375"/>
            <a:ext cx="18288000" cy="9084335"/>
          </a:xfrm>
          <a:custGeom>
            <a:rect b="b" l="l" r="r" t="t"/>
            <a:pathLst>
              <a:path extrusionOk="0" h="4480560" w="18288000">
                <a:moveTo>
                  <a:pt x="0" y="0"/>
                </a:moveTo>
                <a:lnTo>
                  <a:pt x="18288000" y="0"/>
                </a:lnTo>
                <a:lnTo>
                  <a:pt x="18288000" y="4480560"/>
                </a:lnTo>
                <a:lnTo>
                  <a:pt x="0" y="448056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1" name="Google Shape;391;p12"/>
          <p:cNvSpPr txBox="1"/>
          <p:nvPr/>
        </p:nvSpPr>
        <p:spPr>
          <a:xfrm>
            <a:off x="4103737" y="101458"/>
            <a:ext cx="10080600" cy="86910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Clr>
                <a:srgbClr val="000000"/>
              </a:buClr>
              <a:buSzPts val="5646"/>
              <a:buFont typeface="Arial"/>
              <a:buNone/>
            </a:pPr>
            <a:r>
              <a:rPr b="1" i="0" lang="en-US" sz="5646" u="none" cap="none" strike="noStrike">
                <a:solidFill>
                  <a:srgbClr val="820000"/>
                </a:solidFill>
                <a:latin typeface="Montserrat"/>
                <a:ea typeface="Montserrat"/>
                <a:cs typeface="Montserrat"/>
                <a:sym typeface="Montserrat"/>
              </a:rPr>
              <a:t>CartaGantt</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14"/>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397" name="Google Shape;397;p14"/>
          <p:cNvGrpSpPr/>
          <p:nvPr/>
        </p:nvGrpSpPr>
        <p:grpSpPr>
          <a:xfrm rot="1152179">
            <a:off x="13455975" y="-1851422"/>
            <a:ext cx="2565436" cy="14505476"/>
            <a:chOff x="0" y="-38100"/>
            <a:chExt cx="675670" cy="3820372"/>
          </a:xfrm>
        </p:grpSpPr>
        <p:sp>
          <p:nvSpPr>
            <p:cNvPr id="398" name="Google Shape;398;p14"/>
            <p:cNvSpPr/>
            <p:nvPr/>
          </p:nvSpPr>
          <p:spPr>
            <a:xfrm>
              <a:off x="0" y="0"/>
              <a:ext cx="675670" cy="3782272"/>
            </a:xfrm>
            <a:custGeom>
              <a:rect b="b" l="l" r="r" t="t"/>
              <a:pathLst>
                <a:path extrusionOk="0" h="3782272" w="675670">
                  <a:moveTo>
                    <a:pt x="0" y="0"/>
                  </a:moveTo>
                  <a:lnTo>
                    <a:pt x="675670" y="0"/>
                  </a:lnTo>
                  <a:lnTo>
                    <a:pt x="675670" y="3782272"/>
                  </a:lnTo>
                  <a:lnTo>
                    <a:pt x="0" y="3782272"/>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99" name="Google Shape;399;p14"/>
            <p:cNvSpPr txBox="1"/>
            <p:nvPr/>
          </p:nvSpPr>
          <p:spPr>
            <a:xfrm>
              <a:off x="0" y="-38100"/>
              <a:ext cx="675670" cy="38203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0" name="Google Shape;400;p14"/>
          <p:cNvSpPr txBox="1"/>
          <p:nvPr/>
        </p:nvSpPr>
        <p:spPr>
          <a:xfrm>
            <a:off x="1028700" y="1028700"/>
            <a:ext cx="5326763" cy="857250"/>
          </a:xfrm>
          <a:prstGeom prst="rect">
            <a:avLst/>
          </a:prstGeom>
          <a:noFill/>
          <a:ln>
            <a:noFill/>
          </a:ln>
        </p:spPr>
        <p:txBody>
          <a:bodyPr anchorCtr="0" anchor="t" bIns="0" lIns="0" spcFirstLastPara="1" rIns="0" wrap="square" tIns="0">
            <a:spAutoFit/>
          </a:bodyPr>
          <a:lstStyle/>
          <a:p>
            <a:pPr indent="0" lvl="0" marL="0" marR="0" rtl="0" algn="l">
              <a:lnSpc>
                <a:spcPct val="120014"/>
              </a:lnSpc>
              <a:spcBef>
                <a:spcPts val="0"/>
              </a:spcBef>
              <a:spcAft>
                <a:spcPts val="0"/>
              </a:spcAft>
              <a:buClr>
                <a:srgbClr val="000000"/>
              </a:buClr>
              <a:buSzPts val="5646"/>
              <a:buFont typeface="Arial"/>
              <a:buNone/>
            </a:pPr>
            <a:r>
              <a:rPr b="1" i="0" lang="en-US" sz="5646" u="none" cap="none" strike="noStrike">
                <a:solidFill>
                  <a:srgbClr val="820000"/>
                </a:solidFill>
                <a:latin typeface="Montserrat"/>
                <a:ea typeface="Montserrat"/>
                <a:cs typeface="Montserrat"/>
                <a:sym typeface="Montserrat"/>
              </a:rPr>
              <a:t>Conclusión</a:t>
            </a:r>
            <a:endParaRPr b="0" i="0" sz="1400" u="none" cap="none" strike="noStrike">
              <a:solidFill>
                <a:srgbClr val="000000"/>
              </a:solidFill>
              <a:latin typeface="Arial"/>
              <a:ea typeface="Arial"/>
              <a:cs typeface="Arial"/>
              <a:sym typeface="Arial"/>
            </a:endParaRPr>
          </a:p>
        </p:txBody>
      </p:sp>
      <p:grpSp>
        <p:nvGrpSpPr>
          <p:cNvPr id="401" name="Google Shape;401;p14"/>
          <p:cNvGrpSpPr/>
          <p:nvPr/>
        </p:nvGrpSpPr>
        <p:grpSpPr>
          <a:xfrm rot="1152179">
            <a:off x="12310280" y="-1876106"/>
            <a:ext cx="732518" cy="14505476"/>
            <a:chOff x="0" y="-38100"/>
            <a:chExt cx="192926" cy="3820372"/>
          </a:xfrm>
        </p:grpSpPr>
        <p:sp>
          <p:nvSpPr>
            <p:cNvPr id="402" name="Google Shape;402;p14"/>
            <p:cNvSpPr/>
            <p:nvPr/>
          </p:nvSpPr>
          <p:spPr>
            <a:xfrm>
              <a:off x="0" y="0"/>
              <a:ext cx="192926" cy="3782272"/>
            </a:xfrm>
            <a:custGeom>
              <a:rect b="b" l="l" r="r" t="t"/>
              <a:pathLst>
                <a:path extrusionOk="0" h="3782272" w="192926">
                  <a:moveTo>
                    <a:pt x="0" y="0"/>
                  </a:moveTo>
                  <a:lnTo>
                    <a:pt x="192926" y="0"/>
                  </a:lnTo>
                  <a:lnTo>
                    <a:pt x="192926" y="3782272"/>
                  </a:lnTo>
                  <a:lnTo>
                    <a:pt x="0" y="3782272"/>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03" name="Google Shape;403;p14"/>
            <p:cNvSpPr txBox="1"/>
            <p:nvPr/>
          </p:nvSpPr>
          <p:spPr>
            <a:xfrm>
              <a:off x="0" y="-38100"/>
              <a:ext cx="192926" cy="382037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04" name="Google Shape;404;p14"/>
          <p:cNvSpPr txBox="1"/>
          <p:nvPr/>
        </p:nvSpPr>
        <p:spPr>
          <a:xfrm>
            <a:off x="1143960" y="2245689"/>
            <a:ext cx="11372400" cy="3788100"/>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Clr>
                <a:srgbClr val="000000"/>
              </a:buClr>
              <a:buSzPts val="3076"/>
              <a:buFont typeface="Arial"/>
              <a:buNone/>
            </a:pPr>
            <a:r>
              <a:rPr b="0" i="0" lang="en-US" sz="3076" u="none" cap="none" strike="noStrike">
                <a:solidFill>
                  <a:srgbClr val="000000"/>
                </a:solidFill>
                <a:latin typeface="Montserrat"/>
                <a:ea typeface="Montserrat"/>
                <a:cs typeface="Montserrat"/>
                <a:sym typeface="Montserrat"/>
              </a:rPr>
              <a:t>El desarrollo de </a:t>
            </a:r>
            <a:r>
              <a:rPr b="1" lang="en-US" sz="3076">
                <a:latin typeface="Montserrat"/>
                <a:ea typeface="Montserrat"/>
                <a:cs typeface="Montserrat"/>
                <a:sym typeface="Montserrat"/>
              </a:rPr>
              <a:t>SOS360 </a:t>
            </a:r>
            <a:r>
              <a:rPr b="0" i="0" lang="en-US" sz="3076" u="none" cap="none" strike="noStrike">
                <a:solidFill>
                  <a:srgbClr val="000000"/>
                </a:solidFill>
                <a:latin typeface="Montserrat"/>
                <a:ea typeface="Montserrat"/>
                <a:cs typeface="Montserrat"/>
                <a:sym typeface="Montserrat"/>
              </a:rPr>
              <a:t>demuestra la aplicación de conocimientos de ingeniería de software en un proyecto con impacto social, gestionado con metodología ágil para optimizar recursos y tiempos, entregando un producto funcional que aporta tanto a la formación profesional como a la seguridad comunitaria</a:t>
            </a:r>
            <a:endParaRPr b="0" i="0" sz="1400" u="none" cap="none" strike="noStrike">
              <a:solidFill>
                <a:srgbClr val="000000"/>
              </a:solidFill>
              <a:latin typeface="Arial"/>
              <a:ea typeface="Arial"/>
              <a:cs typeface="Arial"/>
              <a:sym typeface="Arial"/>
            </a:endParaRPr>
          </a:p>
        </p:txBody>
      </p:sp>
      <p:sp>
        <p:nvSpPr>
          <p:cNvPr id="405" name="Google Shape;405;p14"/>
          <p:cNvSpPr/>
          <p:nvPr/>
        </p:nvSpPr>
        <p:spPr>
          <a:xfrm>
            <a:off x="2442500" y="4209782"/>
            <a:ext cx="7213779" cy="7213779"/>
          </a:xfrm>
          <a:custGeom>
            <a:rect b="b" l="l" r="r" t="t"/>
            <a:pathLst>
              <a:path extrusionOk="0" h="7213779" w="7213779">
                <a:moveTo>
                  <a:pt x="0" y="0"/>
                </a:moveTo>
                <a:lnTo>
                  <a:pt x="7213779" y="0"/>
                </a:lnTo>
                <a:lnTo>
                  <a:pt x="7213779" y="7213779"/>
                </a:lnTo>
                <a:lnTo>
                  <a:pt x="0" y="7213779"/>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15"/>
          <p:cNvSpPr/>
          <p:nvPr/>
        </p:nvSpPr>
        <p:spPr>
          <a:xfrm>
            <a:off x="7314798" y="4819066"/>
            <a:ext cx="17639791" cy="6989767"/>
          </a:xfrm>
          <a:custGeom>
            <a:rect b="b" l="l" r="r" t="t"/>
            <a:pathLst>
              <a:path extrusionOk="0" h="6989767" w="17639791">
                <a:moveTo>
                  <a:pt x="0" y="0"/>
                </a:moveTo>
                <a:lnTo>
                  <a:pt x="17639791" y="0"/>
                </a:lnTo>
                <a:lnTo>
                  <a:pt x="17639791" y="6989767"/>
                </a:lnTo>
                <a:lnTo>
                  <a:pt x="0" y="6989767"/>
                </a:lnTo>
                <a:lnTo>
                  <a:pt x="0" y="0"/>
                </a:lnTo>
                <a:close/>
              </a:path>
            </a:pathLst>
          </a:custGeom>
          <a:blipFill rotWithShape="1">
            <a:blip r:embed="rId3">
              <a:alphaModFix amt="2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1" name="Google Shape;411;p15"/>
          <p:cNvSpPr/>
          <p:nvPr/>
        </p:nvSpPr>
        <p:spPr>
          <a:xfrm>
            <a:off x="6690334" y="1179974"/>
            <a:ext cx="972625" cy="972625"/>
          </a:xfrm>
          <a:custGeom>
            <a:rect b="b" l="l" r="r" t="t"/>
            <a:pathLst>
              <a:path extrusionOk="0" h="972625" w="972625">
                <a:moveTo>
                  <a:pt x="0" y="0"/>
                </a:moveTo>
                <a:lnTo>
                  <a:pt x="972626" y="0"/>
                </a:lnTo>
                <a:lnTo>
                  <a:pt x="972626" y="972625"/>
                </a:lnTo>
                <a:lnTo>
                  <a:pt x="0" y="972625"/>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2" name="Google Shape;412;p15"/>
          <p:cNvSpPr/>
          <p:nvPr/>
        </p:nvSpPr>
        <p:spPr>
          <a:xfrm>
            <a:off x="9318538" y="8268874"/>
            <a:ext cx="972625" cy="972625"/>
          </a:xfrm>
          <a:custGeom>
            <a:rect b="b" l="l" r="r" t="t"/>
            <a:pathLst>
              <a:path extrusionOk="0" h="972625" w="972625">
                <a:moveTo>
                  <a:pt x="0" y="0"/>
                </a:moveTo>
                <a:lnTo>
                  <a:pt x="972625" y="0"/>
                </a:lnTo>
                <a:lnTo>
                  <a:pt x="972625" y="972626"/>
                </a:lnTo>
                <a:lnTo>
                  <a:pt x="0" y="97262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413" name="Google Shape;413;p15"/>
          <p:cNvGrpSpPr/>
          <p:nvPr/>
        </p:nvGrpSpPr>
        <p:grpSpPr>
          <a:xfrm>
            <a:off x="2452243" y="8051794"/>
            <a:ext cx="2837405" cy="2482730"/>
            <a:chOff x="0" y="0"/>
            <a:chExt cx="812800" cy="711200"/>
          </a:xfrm>
        </p:grpSpPr>
        <p:sp>
          <p:nvSpPr>
            <p:cNvPr id="414" name="Google Shape;414;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5" name="Google Shape;415;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16" name="Google Shape;416;p15"/>
          <p:cNvGrpSpPr/>
          <p:nvPr/>
        </p:nvGrpSpPr>
        <p:grpSpPr>
          <a:xfrm>
            <a:off x="-1418703" y="655478"/>
            <a:ext cx="2837405" cy="2482730"/>
            <a:chOff x="0" y="0"/>
            <a:chExt cx="812800" cy="711200"/>
          </a:xfrm>
        </p:grpSpPr>
        <p:sp>
          <p:nvSpPr>
            <p:cNvPr id="417" name="Google Shape;417;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18" name="Google Shape;418;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19" name="Google Shape;419;p15"/>
          <p:cNvGrpSpPr/>
          <p:nvPr/>
        </p:nvGrpSpPr>
        <p:grpSpPr>
          <a:xfrm rot="3680652">
            <a:off x="-3511097" y="4470615"/>
            <a:ext cx="14238649" cy="2112268"/>
            <a:chOff x="0" y="-38100"/>
            <a:chExt cx="3639485" cy="539909"/>
          </a:xfrm>
        </p:grpSpPr>
        <p:sp>
          <p:nvSpPr>
            <p:cNvPr id="420" name="Google Shape;420;p15"/>
            <p:cNvSpPr/>
            <p:nvPr/>
          </p:nvSpPr>
          <p:spPr>
            <a:xfrm>
              <a:off x="0" y="0"/>
              <a:ext cx="3639484" cy="501809"/>
            </a:xfrm>
            <a:custGeom>
              <a:rect b="b" l="l" r="r" t="t"/>
              <a:pathLst>
                <a:path extrusionOk="0" h="501809" w="3639484">
                  <a:moveTo>
                    <a:pt x="0" y="0"/>
                  </a:moveTo>
                  <a:lnTo>
                    <a:pt x="3639484" y="0"/>
                  </a:lnTo>
                  <a:lnTo>
                    <a:pt x="3639484" y="501809"/>
                  </a:lnTo>
                  <a:lnTo>
                    <a:pt x="0" y="501809"/>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1" name="Google Shape;421;p15"/>
            <p:cNvSpPr txBox="1"/>
            <p:nvPr/>
          </p:nvSpPr>
          <p:spPr>
            <a:xfrm>
              <a:off x="0" y="-38100"/>
              <a:ext cx="3639485" cy="539909"/>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2" name="Google Shape;422;p15"/>
          <p:cNvGrpSpPr/>
          <p:nvPr/>
        </p:nvGrpSpPr>
        <p:grpSpPr>
          <a:xfrm rot="3680652">
            <a:off x="-2137788" y="4926336"/>
            <a:ext cx="14238649" cy="361025"/>
            <a:chOff x="0" y="-38100"/>
            <a:chExt cx="3639485" cy="92281"/>
          </a:xfrm>
        </p:grpSpPr>
        <p:sp>
          <p:nvSpPr>
            <p:cNvPr id="423" name="Google Shape;423;p15"/>
            <p:cNvSpPr/>
            <p:nvPr/>
          </p:nvSpPr>
          <p:spPr>
            <a:xfrm>
              <a:off x="0" y="0"/>
              <a:ext cx="3639484" cy="54181"/>
            </a:xfrm>
            <a:custGeom>
              <a:rect b="b" l="l" r="r" t="t"/>
              <a:pathLst>
                <a:path extrusionOk="0" h="54181" w="3639484">
                  <a:moveTo>
                    <a:pt x="0" y="0"/>
                  </a:moveTo>
                  <a:lnTo>
                    <a:pt x="3639484" y="0"/>
                  </a:lnTo>
                  <a:lnTo>
                    <a:pt x="3639484" y="54181"/>
                  </a:lnTo>
                  <a:lnTo>
                    <a:pt x="0" y="54181"/>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4" name="Google Shape;424;p15"/>
            <p:cNvSpPr txBox="1"/>
            <p:nvPr/>
          </p:nvSpPr>
          <p:spPr>
            <a:xfrm>
              <a:off x="0" y="-38100"/>
              <a:ext cx="3639485" cy="9228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5" name="Google Shape;425;p15"/>
          <p:cNvGrpSpPr/>
          <p:nvPr/>
        </p:nvGrpSpPr>
        <p:grpSpPr>
          <a:xfrm rot="3696099">
            <a:off x="154081" y="396917"/>
            <a:ext cx="2195945" cy="1921452"/>
            <a:chOff x="0" y="0"/>
            <a:chExt cx="812800" cy="711200"/>
          </a:xfrm>
        </p:grpSpPr>
        <p:sp>
          <p:nvSpPr>
            <p:cNvPr id="426" name="Google Shape;426;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27" name="Google Shape;427;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28" name="Google Shape;428;p15"/>
          <p:cNvGrpSpPr/>
          <p:nvPr/>
        </p:nvGrpSpPr>
        <p:grpSpPr>
          <a:xfrm rot="3696099">
            <a:off x="3812164" y="7091068"/>
            <a:ext cx="2195945" cy="1921452"/>
            <a:chOff x="0" y="0"/>
            <a:chExt cx="812800" cy="711200"/>
          </a:xfrm>
        </p:grpSpPr>
        <p:sp>
          <p:nvSpPr>
            <p:cNvPr id="429" name="Google Shape;429;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0" name="Google Shape;430;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31" name="Google Shape;431;p15"/>
          <p:cNvGrpSpPr/>
          <p:nvPr/>
        </p:nvGrpSpPr>
        <p:grpSpPr>
          <a:xfrm rot="3696099">
            <a:off x="4849517" y="9008741"/>
            <a:ext cx="2195945" cy="1921452"/>
            <a:chOff x="0" y="0"/>
            <a:chExt cx="812800" cy="711200"/>
          </a:xfrm>
        </p:grpSpPr>
        <p:sp>
          <p:nvSpPr>
            <p:cNvPr id="432" name="Google Shape;432;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3" name="Google Shape;433;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34" name="Google Shape;434;p15"/>
          <p:cNvGrpSpPr/>
          <p:nvPr/>
        </p:nvGrpSpPr>
        <p:grpSpPr>
          <a:xfrm rot="3696099">
            <a:off x="1208315" y="2332805"/>
            <a:ext cx="2195945" cy="1921452"/>
            <a:chOff x="0" y="0"/>
            <a:chExt cx="812800" cy="711200"/>
          </a:xfrm>
        </p:grpSpPr>
        <p:sp>
          <p:nvSpPr>
            <p:cNvPr id="435" name="Google Shape;435;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6" name="Google Shape;436;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37" name="Google Shape;437;p15"/>
          <p:cNvGrpSpPr/>
          <p:nvPr/>
        </p:nvGrpSpPr>
        <p:grpSpPr>
          <a:xfrm>
            <a:off x="1309453" y="7578516"/>
            <a:ext cx="540888" cy="473277"/>
            <a:chOff x="0" y="0"/>
            <a:chExt cx="812800" cy="711200"/>
          </a:xfrm>
        </p:grpSpPr>
        <p:sp>
          <p:nvSpPr>
            <p:cNvPr id="438" name="Google Shape;438;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39" name="Google Shape;439;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40" name="Google Shape;440;p15"/>
          <p:cNvGrpSpPr/>
          <p:nvPr/>
        </p:nvGrpSpPr>
        <p:grpSpPr>
          <a:xfrm>
            <a:off x="689311" y="8982159"/>
            <a:ext cx="1125484" cy="984798"/>
            <a:chOff x="0" y="0"/>
            <a:chExt cx="812800" cy="711200"/>
          </a:xfrm>
        </p:grpSpPr>
        <p:sp>
          <p:nvSpPr>
            <p:cNvPr id="441" name="Google Shape;441;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2" name="Google Shape;442;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43" name="Google Shape;443;p15"/>
          <p:cNvGrpSpPr/>
          <p:nvPr/>
        </p:nvGrpSpPr>
        <p:grpSpPr>
          <a:xfrm rot="10800000">
            <a:off x="2013879" y="8597286"/>
            <a:ext cx="1568207" cy="1372181"/>
            <a:chOff x="0" y="0"/>
            <a:chExt cx="812800" cy="711200"/>
          </a:xfrm>
        </p:grpSpPr>
        <p:sp>
          <p:nvSpPr>
            <p:cNvPr id="444" name="Google Shape;444;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5" name="Google Shape;445;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46" name="Google Shape;446;p15"/>
          <p:cNvGrpSpPr/>
          <p:nvPr/>
        </p:nvGrpSpPr>
        <p:grpSpPr>
          <a:xfrm rot="10800000">
            <a:off x="-960623" y="3128683"/>
            <a:ext cx="1728151" cy="1512132"/>
            <a:chOff x="0" y="0"/>
            <a:chExt cx="812800" cy="711200"/>
          </a:xfrm>
        </p:grpSpPr>
        <p:sp>
          <p:nvSpPr>
            <p:cNvPr id="447" name="Google Shape;447;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48" name="Google Shape;448;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49" name="Google Shape;449;p15"/>
          <p:cNvGrpSpPr/>
          <p:nvPr/>
        </p:nvGrpSpPr>
        <p:grpSpPr>
          <a:xfrm rot="10800000">
            <a:off x="1046345" y="7348297"/>
            <a:ext cx="467518" cy="409078"/>
            <a:chOff x="0" y="0"/>
            <a:chExt cx="812800" cy="711200"/>
          </a:xfrm>
        </p:grpSpPr>
        <p:sp>
          <p:nvSpPr>
            <p:cNvPr id="450" name="Google Shape;450;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1" name="Google Shape;451;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52" name="Google Shape;452;p15"/>
          <p:cNvGrpSpPr/>
          <p:nvPr/>
        </p:nvGrpSpPr>
        <p:grpSpPr>
          <a:xfrm rot="10800000">
            <a:off x="764768" y="8982159"/>
            <a:ext cx="349569" cy="305873"/>
            <a:chOff x="0" y="0"/>
            <a:chExt cx="812800" cy="711200"/>
          </a:xfrm>
        </p:grpSpPr>
        <p:sp>
          <p:nvSpPr>
            <p:cNvPr id="453" name="Google Shape;453;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4" name="Google Shape;454;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55" name="Google Shape;455;p15"/>
          <p:cNvGrpSpPr/>
          <p:nvPr/>
        </p:nvGrpSpPr>
        <p:grpSpPr>
          <a:xfrm>
            <a:off x="1280104" y="5196824"/>
            <a:ext cx="857944" cy="750701"/>
            <a:chOff x="0" y="0"/>
            <a:chExt cx="812800" cy="711200"/>
          </a:xfrm>
        </p:grpSpPr>
        <p:sp>
          <p:nvSpPr>
            <p:cNvPr id="456" name="Google Shape;456;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57" name="Google Shape;457;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58" name="Google Shape;458;p15"/>
          <p:cNvGrpSpPr/>
          <p:nvPr/>
        </p:nvGrpSpPr>
        <p:grpSpPr>
          <a:xfrm>
            <a:off x="4115300" y="2886761"/>
            <a:ext cx="929760" cy="813540"/>
            <a:chOff x="0" y="0"/>
            <a:chExt cx="812800" cy="711200"/>
          </a:xfrm>
        </p:grpSpPr>
        <p:sp>
          <p:nvSpPr>
            <p:cNvPr id="459" name="Google Shape;459;p15"/>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0" name="Google Shape;460;p15"/>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61" name="Google Shape;461;p15"/>
          <p:cNvGrpSpPr/>
          <p:nvPr/>
        </p:nvGrpSpPr>
        <p:grpSpPr>
          <a:xfrm rot="10800000">
            <a:off x="1906679" y="-574813"/>
            <a:ext cx="2634244" cy="2460583"/>
            <a:chOff x="0" y="0"/>
            <a:chExt cx="812800" cy="759217"/>
          </a:xfrm>
        </p:grpSpPr>
        <p:sp>
          <p:nvSpPr>
            <p:cNvPr id="462" name="Google Shape;462;p15"/>
            <p:cNvSpPr/>
            <p:nvPr/>
          </p:nvSpPr>
          <p:spPr>
            <a:xfrm>
              <a:off x="0" y="0"/>
              <a:ext cx="812800" cy="759217"/>
            </a:xfrm>
            <a:custGeom>
              <a:rect b="b" l="l" r="r" t="t"/>
              <a:pathLst>
                <a:path extrusionOk="0" h="759217" w="812800">
                  <a:moveTo>
                    <a:pt x="406400" y="0"/>
                  </a:moveTo>
                  <a:lnTo>
                    <a:pt x="812800" y="759217"/>
                  </a:lnTo>
                  <a:lnTo>
                    <a:pt x="0" y="759217"/>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3" name="Google Shape;463;p15"/>
            <p:cNvSpPr txBox="1"/>
            <p:nvPr/>
          </p:nvSpPr>
          <p:spPr>
            <a:xfrm>
              <a:off x="127000" y="314394"/>
              <a:ext cx="558800" cy="390594"/>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64" name="Google Shape;464;p15"/>
          <p:cNvGrpSpPr/>
          <p:nvPr/>
        </p:nvGrpSpPr>
        <p:grpSpPr>
          <a:xfrm>
            <a:off x="12498334" y="440955"/>
            <a:ext cx="8199190" cy="1027630"/>
            <a:chOff x="0" y="-38100"/>
            <a:chExt cx="3130987" cy="392417"/>
          </a:xfrm>
        </p:grpSpPr>
        <p:sp>
          <p:nvSpPr>
            <p:cNvPr id="465" name="Google Shape;465;p15"/>
            <p:cNvSpPr/>
            <p:nvPr/>
          </p:nvSpPr>
          <p:spPr>
            <a:xfrm>
              <a:off x="0" y="0"/>
              <a:ext cx="3130987" cy="354317"/>
            </a:xfrm>
            <a:custGeom>
              <a:rect b="b" l="l" r="r" t="t"/>
              <a:pathLst>
                <a:path extrusionOk="0" h="354317" w="3130987">
                  <a:moveTo>
                    <a:pt x="2927787" y="0"/>
                  </a:moveTo>
                  <a:lnTo>
                    <a:pt x="0" y="0"/>
                  </a:lnTo>
                  <a:lnTo>
                    <a:pt x="203200" y="354317"/>
                  </a:lnTo>
                  <a:lnTo>
                    <a:pt x="3130987" y="354317"/>
                  </a:lnTo>
                  <a:lnTo>
                    <a:pt x="2927787"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6" name="Google Shape;466;p15"/>
            <p:cNvSpPr txBox="1"/>
            <p:nvPr/>
          </p:nvSpPr>
          <p:spPr>
            <a:xfrm>
              <a:off x="101600" y="-38100"/>
              <a:ext cx="2927787" cy="3924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467" name="Google Shape;467;p15"/>
          <p:cNvGrpSpPr/>
          <p:nvPr/>
        </p:nvGrpSpPr>
        <p:grpSpPr>
          <a:xfrm>
            <a:off x="8116997" y="5555808"/>
            <a:ext cx="11780375" cy="1081883"/>
            <a:chOff x="0" y="-38100"/>
            <a:chExt cx="4272935" cy="392417"/>
          </a:xfrm>
        </p:grpSpPr>
        <p:sp>
          <p:nvSpPr>
            <p:cNvPr id="468" name="Google Shape;468;p15"/>
            <p:cNvSpPr/>
            <p:nvPr/>
          </p:nvSpPr>
          <p:spPr>
            <a:xfrm>
              <a:off x="0" y="0"/>
              <a:ext cx="4272935" cy="354317"/>
            </a:xfrm>
            <a:custGeom>
              <a:rect b="b" l="l" r="r" t="t"/>
              <a:pathLst>
                <a:path extrusionOk="0" h="354317" w="4272935">
                  <a:moveTo>
                    <a:pt x="4069735" y="0"/>
                  </a:moveTo>
                  <a:lnTo>
                    <a:pt x="0" y="0"/>
                  </a:lnTo>
                  <a:lnTo>
                    <a:pt x="203200" y="354317"/>
                  </a:lnTo>
                  <a:lnTo>
                    <a:pt x="4272935" y="354317"/>
                  </a:lnTo>
                  <a:lnTo>
                    <a:pt x="4069735"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69" name="Google Shape;469;p15"/>
            <p:cNvSpPr txBox="1"/>
            <p:nvPr/>
          </p:nvSpPr>
          <p:spPr>
            <a:xfrm>
              <a:off x="101600" y="-38100"/>
              <a:ext cx="4069735" cy="392417"/>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470" name="Google Shape;470;p15"/>
          <p:cNvSpPr txBox="1"/>
          <p:nvPr/>
        </p:nvSpPr>
        <p:spPr>
          <a:xfrm>
            <a:off x="7176647" y="3621556"/>
            <a:ext cx="10587544" cy="1094740"/>
          </a:xfrm>
          <a:prstGeom prst="rect">
            <a:avLst/>
          </a:prstGeom>
          <a:noFill/>
          <a:ln>
            <a:noFill/>
          </a:ln>
        </p:spPr>
        <p:txBody>
          <a:bodyPr anchorCtr="0" anchor="t" bIns="0" lIns="0" spcFirstLastPara="1" rIns="0" wrap="square" tIns="0">
            <a:spAutoFit/>
          </a:bodyPr>
          <a:lstStyle/>
          <a:p>
            <a:pPr indent="0" lvl="0" marL="0" marR="0" rtl="0" algn="r">
              <a:lnSpc>
                <a:spcPct val="140006"/>
              </a:lnSpc>
              <a:spcBef>
                <a:spcPts val="0"/>
              </a:spcBef>
              <a:spcAft>
                <a:spcPts val="0"/>
              </a:spcAft>
              <a:buClr>
                <a:srgbClr val="000000"/>
              </a:buClr>
              <a:buSzPts val="6399"/>
              <a:buFont typeface="Arial"/>
              <a:buNone/>
            </a:pPr>
            <a:r>
              <a:rPr b="1" i="0" lang="en-US" sz="6399" u="none" cap="none" strike="noStrike">
                <a:solidFill>
                  <a:srgbClr val="820000"/>
                </a:solidFill>
                <a:latin typeface="Montserrat"/>
                <a:ea typeface="Montserrat"/>
                <a:cs typeface="Montserrat"/>
                <a:sym typeface="Montserrat"/>
              </a:rPr>
              <a:t>Gracias por su atención</a:t>
            </a:r>
            <a:endParaRPr b="0" i="0" sz="1400" u="none" cap="none" strike="noStrike">
              <a:solidFill>
                <a:srgbClr val="000000"/>
              </a:solidFill>
              <a:latin typeface="Arial"/>
              <a:ea typeface="Arial"/>
              <a:cs typeface="Arial"/>
              <a:sym typeface="Arial"/>
            </a:endParaRPr>
          </a:p>
        </p:txBody>
      </p:sp>
      <p:sp>
        <p:nvSpPr>
          <p:cNvPr id="471" name="Google Shape;471;p15"/>
          <p:cNvSpPr txBox="1"/>
          <p:nvPr/>
        </p:nvSpPr>
        <p:spPr>
          <a:xfrm>
            <a:off x="13575576" y="781655"/>
            <a:ext cx="3222477" cy="398379"/>
          </a:xfrm>
          <a:prstGeom prst="rect">
            <a:avLst/>
          </a:prstGeom>
          <a:noFill/>
          <a:ln>
            <a:noFill/>
          </a:ln>
        </p:spPr>
        <p:txBody>
          <a:bodyPr anchorCtr="0" anchor="t" bIns="0" lIns="0" spcFirstLastPara="1" rIns="0" wrap="square" tIns="0">
            <a:spAutoFit/>
          </a:bodyPr>
          <a:lstStyle/>
          <a:p>
            <a:pPr indent="0" lvl="0" marL="0" marR="0" rtl="0" algn="r">
              <a:lnSpc>
                <a:spcPct val="140043"/>
              </a:lnSpc>
              <a:spcBef>
                <a:spcPts val="0"/>
              </a:spcBef>
              <a:spcAft>
                <a:spcPts val="0"/>
              </a:spcAft>
              <a:buClr>
                <a:srgbClr val="000000"/>
              </a:buClr>
              <a:buSzPts val="2315"/>
              <a:buFont typeface="Arial"/>
              <a:buNone/>
            </a:pPr>
            <a:r>
              <a:rPr b="1" i="0" lang="en-US" sz="2315" u="none" cap="none" strike="noStrike">
                <a:solidFill>
                  <a:srgbClr val="FFFFFF"/>
                </a:solidFill>
                <a:latin typeface="Montserrat"/>
                <a:ea typeface="Montserrat"/>
                <a:cs typeface="Montserrat"/>
                <a:sym typeface="Montserrat"/>
              </a:rPr>
              <a:t>SafeSolution</a:t>
            </a:r>
            <a:endParaRPr b="0" i="0" sz="1400" u="none" cap="none" strike="noStrike">
              <a:solidFill>
                <a:srgbClr val="000000"/>
              </a:solidFill>
              <a:latin typeface="Arial"/>
              <a:ea typeface="Arial"/>
              <a:cs typeface="Arial"/>
              <a:sym typeface="Arial"/>
            </a:endParaRPr>
          </a:p>
        </p:txBody>
      </p:sp>
      <p:sp>
        <p:nvSpPr>
          <p:cNvPr id="472" name="Google Shape;472;p15"/>
          <p:cNvSpPr/>
          <p:nvPr/>
        </p:nvSpPr>
        <p:spPr>
          <a:xfrm>
            <a:off x="-3123418" y="-1523658"/>
            <a:ext cx="13332491" cy="13332491"/>
          </a:xfrm>
          <a:custGeom>
            <a:rect b="b" l="l" r="r" t="t"/>
            <a:pathLst>
              <a:path extrusionOk="0" h="13332491" w="13332491">
                <a:moveTo>
                  <a:pt x="0" y="0"/>
                </a:moveTo>
                <a:lnTo>
                  <a:pt x="13332491" y="0"/>
                </a:lnTo>
                <a:lnTo>
                  <a:pt x="13332491" y="13332491"/>
                </a:lnTo>
                <a:lnTo>
                  <a:pt x="0" y="13332491"/>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473" name="Google Shape;473;p15"/>
          <p:cNvSpPr/>
          <p:nvPr/>
        </p:nvSpPr>
        <p:spPr>
          <a:xfrm>
            <a:off x="15362093" y="7580665"/>
            <a:ext cx="3262018" cy="3262018"/>
          </a:xfrm>
          <a:custGeom>
            <a:rect b="b" l="l" r="r" t="t"/>
            <a:pathLst>
              <a:path extrusionOk="0" h="3262018" w="3262018">
                <a:moveTo>
                  <a:pt x="0" y="0"/>
                </a:moveTo>
                <a:lnTo>
                  <a:pt x="3262018" y="0"/>
                </a:lnTo>
                <a:lnTo>
                  <a:pt x="3262018" y="3262018"/>
                </a:lnTo>
                <a:lnTo>
                  <a:pt x="0" y="3262018"/>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grpSp>
        <p:nvGrpSpPr>
          <p:cNvPr id="158" name="Google Shape;158;p2"/>
          <p:cNvGrpSpPr/>
          <p:nvPr/>
        </p:nvGrpSpPr>
        <p:grpSpPr>
          <a:xfrm>
            <a:off x="8016951" y="-1411845"/>
            <a:ext cx="14229698" cy="12450986"/>
            <a:chOff x="0" y="0"/>
            <a:chExt cx="812800" cy="711200"/>
          </a:xfrm>
        </p:grpSpPr>
        <p:sp>
          <p:nvSpPr>
            <p:cNvPr id="159" name="Google Shape;159;p2"/>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 name="Google Shape;160;p2"/>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1" name="Google Shape;161;p2"/>
          <p:cNvSpPr/>
          <p:nvPr/>
        </p:nvSpPr>
        <p:spPr>
          <a:xfrm>
            <a:off x="9147212" y="-672065"/>
            <a:ext cx="12975401" cy="11237307"/>
          </a:xfrm>
          <a:custGeom>
            <a:rect b="b" l="l" r="r" t="t"/>
            <a:pathLst>
              <a:path extrusionOk="0" h="5396230" w="6230874">
                <a:moveTo>
                  <a:pt x="3115437" y="0"/>
                </a:moveTo>
                <a:lnTo>
                  <a:pt x="0" y="5396230"/>
                </a:lnTo>
                <a:lnTo>
                  <a:pt x="6230874" y="5396230"/>
                </a:lnTo>
                <a:close/>
              </a:path>
            </a:pathLst>
          </a:custGeom>
          <a:blipFill rotWithShape="1">
            <a:blip r:embed="rId3">
              <a:alphaModFix/>
            </a:blip>
            <a:stretch>
              <a:fillRect b="0" l="-14869" r="-14867"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162" name="Google Shape;162;p2"/>
          <p:cNvGrpSpPr/>
          <p:nvPr/>
        </p:nvGrpSpPr>
        <p:grpSpPr>
          <a:xfrm rot="10800000">
            <a:off x="16290024" y="-383127"/>
            <a:ext cx="5384962" cy="4711841"/>
            <a:chOff x="0" y="0"/>
            <a:chExt cx="812800" cy="711200"/>
          </a:xfrm>
        </p:grpSpPr>
        <p:sp>
          <p:nvSpPr>
            <p:cNvPr id="163" name="Google Shape;163;p2"/>
            <p:cNvSpPr/>
            <p:nvPr/>
          </p:nvSpPr>
          <p:spPr>
            <a:xfrm>
              <a:off x="0" y="0"/>
              <a:ext cx="812800" cy="711200"/>
            </a:xfrm>
            <a:custGeom>
              <a:rect b="b" l="l" r="r" t="t"/>
              <a:pathLst>
                <a:path extrusionOk="0" h="711200" w="812800">
                  <a:moveTo>
                    <a:pt x="406400" y="0"/>
                  </a:moveTo>
                  <a:lnTo>
                    <a:pt x="812800" y="711200"/>
                  </a:lnTo>
                  <a:lnTo>
                    <a:pt x="0" y="711200"/>
                  </a:lnTo>
                  <a:lnTo>
                    <a:pt x="4064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 name="Google Shape;164;p2"/>
            <p:cNvSpPr txBox="1"/>
            <p:nvPr/>
          </p:nvSpPr>
          <p:spPr>
            <a:xfrm>
              <a:off x="127000" y="2921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65" name="Google Shape;165;p2"/>
          <p:cNvGrpSpPr/>
          <p:nvPr/>
        </p:nvGrpSpPr>
        <p:grpSpPr>
          <a:xfrm>
            <a:off x="11122693" y="-383127"/>
            <a:ext cx="3086100" cy="2700338"/>
            <a:chOff x="0" y="0"/>
            <a:chExt cx="812800" cy="711200"/>
          </a:xfrm>
        </p:grpSpPr>
        <p:sp>
          <p:nvSpPr>
            <p:cNvPr id="166" name="Google Shape;166;p2"/>
            <p:cNvSpPr/>
            <p:nvPr/>
          </p:nvSpPr>
          <p:spPr>
            <a:xfrm>
              <a:off x="0" y="0"/>
              <a:ext cx="812800" cy="711200"/>
            </a:xfrm>
            <a:custGeom>
              <a:rect b="b" l="l" r="r" t="t"/>
              <a:pathLst>
                <a:path extrusionOk="0" h="711200" w="812800">
                  <a:moveTo>
                    <a:pt x="406400" y="711200"/>
                  </a:moveTo>
                  <a:lnTo>
                    <a:pt x="812800" y="0"/>
                  </a:lnTo>
                  <a:lnTo>
                    <a:pt x="0" y="0"/>
                  </a:lnTo>
                  <a:lnTo>
                    <a:pt x="406400" y="71120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 name="Google Shape;167;p2"/>
            <p:cNvSpPr txBox="1"/>
            <p:nvPr/>
          </p:nvSpPr>
          <p:spPr>
            <a:xfrm>
              <a:off x="127000" y="12700"/>
              <a:ext cx="558800" cy="3683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68" name="Google Shape;168;p2"/>
          <p:cNvSpPr txBox="1"/>
          <p:nvPr/>
        </p:nvSpPr>
        <p:spPr>
          <a:xfrm>
            <a:off x="529644" y="765523"/>
            <a:ext cx="11745617" cy="4048125"/>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Clr>
                <a:srgbClr val="000000"/>
              </a:buClr>
              <a:buSzPts val="6399"/>
              <a:buFont typeface="Arial"/>
              <a:buNone/>
            </a:pPr>
            <a:r>
              <a:rPr b="1" i="0" lang="en-US" sz="6399" u="none" cap="none" strike="noStrike">
                <a:solidFill>
                  <a:srgbClr val="820000"/>
                </a:solidFill>
                <a:latin typeface="Montserrat"/>
                <a:ea typeface="Montserrat"/>
                <a:cs typeface="Montserrat"/>
                <a:sym typeface="Montserrat"/>
              </a:rPr>
              <a:t>¿Qué es?</a:t>
            </a:r>
            <a:endParaRPr b="0" i="0" sz="1400" u="none" cap="none" strike="noStrike">
              <a:solidFill>
                <a:srgbClr val="000000"/>
              </a:solidFill>
              <a:latin typeface="Arial"/>
              <a:ea typeface="Arial"/>
              <a:cs typeface="Arial"/>
              <a:sym typeface="Arial"/>
            </a:endParaRPr>
          </a:p>
          <a:p>
            <a:pPr indent="0" lvl="0" marL="0" marR="0" rtl="0" algn="l">
              <a:lnSpc>
                <a:spcPct val="120003"/>
              </a:lnSpc>
              <a:spcBef>
                <a:spcPts val="0"/>
              </a:spcBef>
              <a:spcAft>
                <a:spcPts val="0"/>
              </a:spcAft>
              <a:buClr>
                <a:srgbClr val="000000"/>
              </a:buClr>
              <a:buSzPts val="6399"/>
              <a:buFont typeface="Arial"/>
              <a:buNone/>
            </a:pPr>
            <a:r>
              <a:rPr b="1" i="0" lang="en-US" sz="6399" u="none" cap="none" strike="noStrike">
                <a:solidFill>
                  <a:srgbClr val="820000"/>
                </a:solidFill>
                <a:latin typeface="Montserrat"/>
                <a:ea typeface="Montserrat"/>
                <a:cs typeface="Montserrat"/>
                <a:sym typeface="Montserrat"/>
              </a:rPr>
              <a:t>¿A quién está dirigido?</a:t>
            </a:r>
            <a:endParaRPr b="0" i="0" sz="1400" u="none" cap="none" strike="noStrike">
              <a:solidFill>
                <a:srgbClr val="000000"/>
              </a:solidFill>
              <a:latin typeface="Arial"/>
              <a:ea typeface="Arial"/>
              <a:cs typeface="Arial"/>
              <a:sym typeface="Arial"/>
            </a:endParaRPr>
          </a:p>
          <a:p>
            <a:pPr indent="0" lvl="0" marL="0" marR="0" rtl="0" algn="l">
              <a:lnSpc>
                <a:spcPct val="120003"/>
              </a:lnSpc>
              <a:spcBef>
                <a:spcPts val="0"/>
              </a:spcBef>
              <a:spcAft>
                <a:spcPts val="0"/>
              </a:spcAft>
              <a:buClr>
                <a:srgbClr val="000000"/>
              </a:buClr>
              <a:buSzPts val="6399"/>
              <a:buFont typeface="Arial"/>
              <a:buNone/>
            </a:pPr>
            <a:r>
              <a:rPr b="1" i="0" lang="en-US" sz="6399" u="none" cap="none" strike="noStrike">
                <a:solidFill>
                  <a:srgbClr val="820000"/>
                </a:solidFill>
                <a:latin typeface="Montserrat"/>
                <a:ea typeface="Montserrat"/>
                <a:cs typeface="Montserrat"/>
                <a:sym typeface="Montserrat"/>
              </a:rPr>
              <a:t>¿Qué problema resuelve?</a:t>
            </a:r>
            <a:endParaRPr b="0" i="0" sz="1400" u="none" cap="none" strike="noStrike">
              <a:solidFill>
                <a:srgbClr val="000000"/>
              </a:solidFill>
              <a:latin typeface="Arial"/>
              <a:ea typeface="Arial"/>
              <a:cs typeface="Arial"/>
              <a:sym typeface="Arial"/>
            </a:endParaRPr>
          </a:p>
          <a:p>
            <a:pPr indent="0" lvl="0" marL="0" marR="0" rtl="0" algn="l">
              <a:lnSpc>
                <a:spcPct val="140396"/>
              </a:lnSpc>
              <a:spcBef>
                <a:spcPts val="0"/>
              </a:spcBef>
              <a:spcAft>
                <a:spcPts val="0"/>
              </a:spcAft>
              <a:buClr>
                <a:srgbClr val="000000"/>
              </a:buClr>
              <a:buSzPts val="6399"/>
              <a:buFont typeface="Arial"/>
              <a:buNone/>
            </a:pPr>
            <a:r>
              <a:t/>
            </a:r>
            <a:endParaRPr b="1" i="0" sz="6399" u="none" cap="none" strike="noStrike">
              <a:solidFill>
                <a:srgbClr val="820000"/>
              </a:solidFill>
              <a:latin typeface="Montserrat"/>
              <a:ea typeface="Montserrat"/>
              <a:cs typeface="Montserrat"/>
              <a:sym typeface="Montserrat"/>
            </a:endParaRPr>
          </a:p>
        </p:txBody>
      </p:sp>
      <p:sp>
        <p:nvSpPr>
          <p:cNvPr id="169" name="Google Shape;169;p2"/>
          <p:cNvSpPr/>
          <p:nvPr/>
        </p:nvSpPr>
        <p:spPr>
          <a:xfrm>
            <a:off x="799551" y="2449772"/>
            <a:ext cx="7555064" cy="7555064"/>
          </a:xfrm>
          <a:custGeom>
            <a:rect b="b" l="l" r="r" t="t"/>
            <a:pathLst>
              <a:path extrusionOk="0" h="7555064" w="7555064">
                <a:moveTo>
                  <a:pt x="0" y="0"/>
                </a:moveTo>
                <a:lnTo>
                  <a:pt x="7555064" y="0"/>
                </a:lnTo>
                <a:lnTo>
                  <a:pt x="7555064" y="7555064"/>
                </a:lnTo>
                <a:lnTo>
                  <a:pt x="0" y="7555064"/>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 name="Google Shape;170;p2"/>
          <p:cNvSpPr txBox="1"/>
          <p:nvPr/>
        </p:nvSpPr>
        <p:spPr>
          <a:xfrm>
            <a:off x="2210876" y="7938450"/>
            <a:ext cx="4732413" cy="838991"/>
          </a:xfrm>
          <a:prstGeom prst="rect">
            <a:avLst/>
          </a:prstGeom>
          <a:noFill/>
          <a:ln>
            <a:noFill/>
          </a:ln>
        </p:spPr>
        <p:txBody>
          <a:bodyPr anchorCtr="0" anchor="t" bIns="0" lIns="0" spcFirstLastPara="1" rIns="0" wrap="square" tIns="0">
            <a:spAutoFit/>
          </a:bodyPr>
          <a:lstStyle/>
          <a:p>
            <a:pPr indent="0" lvl="0" marL="0" marR="0" rtl="0" algn="r">
              <a:lnSpc>
                <a:spcPct val="140004"/>
              </a:lnSpc>
              <a:spcBef>
                <a:spcPts val="0"/>
              </a:spcBef>
              <a:spcAft>
                <a:spcPts val="0"/>
              </a:spcAft>
              <a:buClr>
                <a:srgbClr val="000000"/>
              </a:buClr>
              <a:buSzPts val="4967"/>
              <a:buFont typeface="Arial"/>
              <a:buNone/>
            </a:pPr>
            <a:r>
              <a:rPr b="1" i="0" lang="en-US" sz="4967" u="none" cap="none" strike="noStrike">
                <a:solidFill>
                  <a:srgbClr val="000000"/>
                </a:solidFill>
                <a:latin typeface="Montserrat"/>
                <a:ea typeface="Montserrat"/>
                <a:cs typeface="Montserrat"/>
                <a:sym typeface="Montserrat"/>
              </a:rPr>
              <a:t>VecinoSeguro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grpSp>
        <p:nvGrpSpPr>
          <p:cNvPr id="175" name="Google Shape;175;p3"/>
          <p:cNvGrpSpPr/>
          <p:nvPr/>
        </p:nvGrpSpPr>
        <p:grpSpPr>
          <a:xfrm rot="-5400000">
            <a:off x="-3190141" y="2910596"/>
            <a:ext cx="7667011" cy="3903220"/>
            <a:chOff x="0" y="-7636"/>
            <a:chExt cx="852753" cy="434130"/>
          </a:xfrm>
        </p:grpSpPr>
        <p:sp>
          <p:nvSpPr>
            <p:cNvPr id="176" name="Google Shape;176;p3"/>
            <p:cNvSpPr/>
            <p:nvPr/>
          </p:nvSpPr>
          <p:spPr>
            <a:xfrm>
              <a:off x="0" y="0"/>
              <a:ext cx="852753" cy="426494"/>
            </a:xfrm>
            <a:custGeom>
              <a:rect b="b" l="l" r="r" t="t"/>
              <a:pathLst>
                <a:path extrusionOk="0" h="426494" w="852753">
                  <a:moveTo>
                    <a:pt x="426376" y="426494"/>
                  </a:moveTo>
                  <a:lnTo>
                    <a:pt x="852753" y="0"/>
                  </a:lnTo>
                  <a:lnTo>
                    <a:pt x="0" y="0"/>
                  </a:lnTo>
                  <a:lnTo>
                    <a:pt x="426376" y="426494"/>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 name="Google Shape;177;p3"/>
            <p:cNvSpPr txBox="1"/>
            <p:nvPr/>
          </p:nvSpPr>
          <p:spPr>
            <a:xfrm>
              <a:off x="133243" y="-7636"/>
              <a:ext cx="586268" cy="2361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78" name="Google Shape;178;p3"/>
          <p:cNvGrpSpPr/>
          <p:nvPr/>
        </p:nvGrpSpPr>
        <p:grpSpPr>
          <a:xfrm rot="-156239">
            <a:off x="-3364438" y="-1587072"/>
            <a:ext cx="8781934" cy="4520676"/>
            <a:chOff x="0" y="-8846"/>
            <a:chExt cx="812800" cy="418405"/>
          </a:xfrm>
        </p:grpSpPr>
        <p:sp>
          <p:nvSpPr>
            <p:cNvPr id="179" name="Google Shape;179;p3"/>
            <p:cNvSpPr/>
            <p:nvPr/>
          </p:nvSpPr>
          <p:spPr>
            <a:xfrm>
              <a:off x="0" y="0"/>
              <a:ext cx="812800" cy="409559"/>
            </a:xfrm>
            <a:custGeom>
              <a:rect b="b" l="l" r="r" t="t"/>
              <a:pathLst>
                <a:path extrusionOk="0" h="409559" w="812800">
                  <a:moveTo>
                    <a:pt x="406400" y="409559"/>
                  </a:moveTo>
                  <a:lnTo>
                    <a:pt x="812800" y="0"/>
                  </a:lnTo>
                  <a:lnTo>
                    <a:pt x="0" y="0"/>
                  </a:lnTo>
                  <a:lnTo>
                    <a:pt x="406400" y="409559"/>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 name="Google Shape;180;p3"/>
            <p:cNvSpPr txBox="1"/>
            <p:nvPr/>
          </p:nvSpPr>
          <p:spPr>
            <a:xfrm>
              <a:off x="127000" y="-8846"/>
              <a:ext cx="558800" cy="22825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81" name="Google Shape;181;p3"/>
          <p:cNvGrpSpPr/>
          <p:nvPr/>
        </p:nvGrpSpPr>
        <p:grpSpPr>
          <a:xfrm rot="8100000">
            <a:off x="13133996" y="7460062"/>
            <a:ext cx="14123625" cy="8920397"/>
            <a:chOff x="0" y="-38100"/>
            <a:chExt cx="3719802" cy="2349405"/>
          </a:xfrm>
        </p:grpSpPr>
        <p:sp>
          <p:nvSpPr>
            <p:cNvPr id="182" name="Google Shape;182;p3"/>
            <p:cNvSpPr/>
            <p:nvPr/>
          </p:nvSpPr>
          <p:spPr>
            <a:xfrm>
              <a:off x="0" y="0"/>
              <a:ext cx="3719802" cy="2311305"/>
            </a:xfrm>
            <a:custGeom>
              <a:rect b="b" l="l" r="r" t="t"/>
              <a:pathLst>
                <a:path extrusionOk="0" h="2311305" w="3719802">
                  <a:moveTo>
                    <a:pt x="0" y="0"/>
                  </a:moveTo>
                  <a:lnTo>
                    <a:pt x="3719802" y="0"/>
                  </a:lnTo>
                  <a:lnTo>
                    <a:pt x="3719802" y="2311305"/>
                  </a:lnTo>
                  <a:lnTo>
                    <a:pt x="0" y="2311305"/>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 name="Google Shape;183;p3"/>
            <p:cNvSpPr txBox="1"/>
            <p:nvPr/>
          </p:nvSpPr>
          <p:spPr>
            <a:xfrm>
              <a:off x="0" y="-38100"/>
              <a:ext cx="3719802" cy="234940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184" name="Google Shape;184;p3"/>
          <p:cNvSpPr/>
          <p:nvPr/>
        </p:nvSpPr>
        <p:spPr>
          <a:xfrm>
            <a:off x="142207" y="3908259"/>
            <a:ext cx="1498563" cy="1907893"/>
          </a:xfrm>
          <a:custGeom>
            <a:rect b="b" l="l" r="r" t="t"/>
            <a:pathLst>
              <a:path extrusionOk="0" h="1907893" w="1498563">
                <a:moveTo>
                  <a:pt x="0" y="0"/>
                </a:moveTo>
                <a:lnTo>
                  <a:pt x="1498563" y="0"/>
                </a:lnTo>
                <a:lnTo>
                  <a:pt x="1498563" y="1907893"/>
                </a:lnTo>
                <a:lnTo>
                  <a:pt x="0" y="1907893"/>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 name="Google Shape;185;p3"/>
          <p:cNvSpPr/>
          <p:nvPr/>
        </p:nvSpPr>
        <p:spPr>
          <a:xfrm>
            <a:off x="368457" y="0"/>
            <a:ext cx="1673664" cy="2228850"/>
          </a:xfrm>
          <a:custGeom>
            <a:rect b="b" l="l" r="r" t="t"/>
            <a:pathLst>
              <a:path extrusionOk="0" h="2228850" w="1673664">
                <a:moveTo>
                  <a:pt x="0" y="0"/>
                </a:moveTo>
                <a:lnTo>
                  <a:pt x="1673664" y="0"/>
                </a:lnTo>
                <a:lnTo>
                  <a:pt x="1673664" y="2228850"/>
                </a:lnTo>
                <a:lnTo>
                  <a:pt x="0" y="222885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 name="Google Shape;186;p3"/>
          <p:cNvSpPr txBox="1"/>
          <p:nvPr/>
        </p:nvSpPr>
        <p:spPr>
          <a:xfrm>
            <a:off x="3825630" y="73178"/>
            <a:ext cx="13683300" cy="1215600"/>
          </a:xfrm>
          <a:prstGeom prst="rect">
            <a:avLst/>
          </a:prstGeom>
          <a:noFill/>
          <a:ln>
            <a:noFill/>
          </a:ln>
        </p:spPr>
        <p:txBody>
          <a:bodyPr anchorCtr="0" anchor="t" bIns="0" lIns="0" spcFirstLastPara="1" rIns="0" wrap="square" tIns="0">
            <a:spAutoFit/>
          </a:bodyPr>
          <a:lstStyle/>
          <a:p>
            <a:pPr indent="0" lvl="0" marL="0" marR="0" rtl="0" algn="r">
              <a:lnSpc>
                <a:spcPct val="119992"/>
              </a:lnSpc>
              <a:spcBef>
                <a:spcPts val="0"/>
              </a:spcBef>
              <a:spcAft>
                <a:spcPts val="0"/>
              </a:spcAft>
              <a:buClr>
                <a:srgbClr val="000000"/>
              </a:buClr>
              <a:buSzPts val="7898"/>
              <a:buFont typeface="Arial"/>
              <a:buNone/>
            </a:pPr>
            <a:r>
              <a:rPr b="1" i="0" lang="en-US" sz="7898" u="none" cap="none" strike="noStrike">
                <a:solidFill>
                  <a:srgbClr val="820000"/>
                </a:solidFill>
                <a:latin typeface="Montserrat"/>
                <a:ea typeface="Montserrat"/>
                <a:cs typeface="Montserrat"/>
                <a:sym typeface="Montserrat"/>
              </a:rPr>
              <a:t>Relevancia del proyecto</a:t>
            </a:r>
            <a:endParaRPr b="0" i="0" sz="1400" u="none" cap="none" strike="noStrike">
              <a:solidFill>
                <a:srgbClr val="000000"/>
              </a:solidFill>
              <a:latin typeface="Arial"/>
              <a:ea typeface="Arial"/>
              <a:cs typeface="Arial"/>
              <a:sym typeface="Arial"/>
            </a:endParaRPr>
          </a:p>
        </p:txBody>
      </p:sp>
      <p:sp>
        <p:nvSpPr>
          <p:cNvPr id="187" name="Google Shape;187;p3"/>
          <p:cNvSpPr txBox="1"/>
          <p:nvPr/>
        </p:nvSpPr>
        <p:spPr>
          <a:xfrm>
            <a:off x="3675325" y="1726501"/>
            <a:ext cx="13983900" cy="68751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025"/>
              <a:buFont typeface="Arial"/>
              <a:buNone/>
            </a:pPr>
            <a:r>
              <a:rPr lang="en-US" sz="5225">
                <a:solidFill>
                  <a:srgbClr val="820000"/>
                </a:solidFill>
                <a:latin typeface="Montserrat"/>
                <a:ea typeface="Montserrat"/>
                <a:cs typeface="Montserrat"/>
                <a:sym typeface="Montserrat"/>
              </a:rPr>
              <a:t>¿Qué hace a SOS360 diferente de la competencia?</a:t>
            </a:r>
            <a:endParaRPr sz="5225">
              <a:solidFill>
                <a:srgbClr val="820000"/>
              </a:solidFill>
              <a:latin typeface="Montserrat"/>
              <a:ea typeface="Montserrat"/>
              <a:cs typeface="Montserrat"/>
              <a:sym typeface="Montserrat"/>
            </a:endParaRPr>
          </a:p>
          <a:p>
            <a:pPr indent="0" lvl="0" marL="0" marR="0" rtl="0" algn="ctr">
              <a:lnSpc>
                <a:spcPct val="120000"/>
              </a:lnSpc>
              <a:spcBef>
                <a:spcPts val="0"/>
              </a:spcBef>
              <a:spcAft>
                <a:spcPts val="0"/>
              </a:spcAft>
              <a:buClr>
                <a:srgbClr val="000000"/>
              </a:buClr>
              <a:buSzPts val="3025"/>
              <a:buFont typeface="Arial"/>
              <a:buNone/>
            </a:pPr>
            <a:r>
              <a:rPr lang="en-US" sz="2425">
                <a:latin typeface="Montserrat"/>
                <a:ea typeface="Montserrat"/>
                <a:cs typeface="Montserrat"/>
                <a:sym typeface="Montserrat"/>
              </a:rPr>
              <a:t>Nos diferenciamos de los sistemas de seguridad tradicionales porque el proyecto está dirigido específicamente al ámbito comunitario, abarcando comunidades, condominios, comunas y espacios privados. Esta orientación permite evitar el temor y la desinformación que generan las alertas falsas o provenientes de otras zonas del país.</a:t>
            </a:r>
            <a:endParaRPr sz="2425">
              <a:latin typeface="Montserrat"/>
              <a:ea typeface="Montserrat"/>
              <a:cs typeface="Montserrat"/>
              <a:sym typeface="Montserrat"/>
            </a:endParaRPr>
          </a:p>
          <a:p>
            <a:pPr indent="0" lvl="0" marL="0" marR="0" rtl="0" algn="just">
              <a:lnSpc>
                <a:spcPct val="120000"/>
              </a:lnSpc>
              <a:spcBef>
                <a:spcPts val="0"/>
              </a:spcBef>
              <a:spcAft>
                <a:spcPts val="0"/>
              </a:spcAft>
              <a:buClr>
                <a:srgbClr val="000000"/>
              </a:buClr>
              <a:buSzPts val="3025"/>
              <a:buFont typeface="Arial"/>
              <a:buNone/>
            </a:pPr>
            <a:r>
              <a:t/>
            </a:r>
            <a:endParaRPr sz="2425">
              <a:latin typeface="Montserrat"/>
              <a:ea typeface="Montserrat"/>
              <a:cs typeface="Montserrat"/>
              <a:sym typeface="Montserrat"/>
            </a:endParaRPr>
          </a:p>
          <a:p>
            <a:pPr indent="0" lvl="0" marL="0" marR="0" rtl="0" algn="just">
              <a:lnSpc>
                <a:spcPct val="120000"/>
              </a:lnSpc>
              <a:spcBef>
                <a:spcPts val="0"/>
              </a:spcBef>
              <a:spcAft>
                <a:spcPts val="0"/>
              </a:spcAft>
              <a:buClr>
                <a:srgbClr val="000000"/>
              </a:buClr>
              <a:buSzPts val="3025"/>
              <a:buFont typeface="Arial"/>
              <a:buNone/>
            </a:pPr>
            <a:r>
              <a:rPr lang="en-US" sz="2425">
                <a:latin typeface="Montserrat"/>
                <a:ea typeface="Montserrat"/>
                <a:cs typeface="Montserrat"/>
                <a:sym typeface="Montserrat"/>
              </a:rPr>
              <a:t>Nuestro objetivo es ofrecer seguridad de manera precisa y localizada, conectando exclusivamente a los vecinos que realmente pertenecen al sector. De esta forma, fortalecemos las redes vecinales y permitimos obtener respuestas rápidas y soluciones efectivas ante una emergencia, gracias a la colaboración directa entre quienes comparten el mismo territorio.</a:t>
            </a:r>
            <a:endParaRPr sz="2425">
              <a:latin typeface="Montserrat"/>
              <a:ea typeface="Montserrat"/>
              <a:cs typeface="Montserrat"/>
              <a:sym typeface="Montserrat"/>
            </a:endParaRPr>
          </a:p>
          <a:p>
            <a:pPr indent="0" lvl="0" marL="0" marR="0" rtl="0" algn="just">
              <a:lnSpc>
                <a:spcPct val="120000"/>
              </a:lnSpc>
              <a:spcBef>
                <a:spcPts val="0"/>
              </a:spcBef>
              <a:spcAft>
                <a:spcPts val="0"/>
              </a:spcAft>
              <a:buClr>
                <a:srgbClr val="000000"/>
              </a:buClr>
              <a:buSzPts val="3025"/>
              <a:buFont typeface="Arial"/>
              <a:buNone/>
            </a:pPr>
            <a:r>
              <a:t/>
            </a:r>
            <a:endParaRPr sz="3025">
              <a:latin typeface="Montserrat"/>
              <a:ea typeface="Montserrat"/>
              <a:cs typeface="Montserrat"/>
              <a:sym typeface="Montserrat"/>
            </a:endParaRPr>
          </a:p>
        </p:txBody>
      </p:sp>
      <p:sp>
        <p:nvSpPr>
          <p:cNvPr id="188" name="Google Shape;188;p3"/>
          <p:cNvSpPr/>
          <p:nvPr/>
        </p:nvSpPr>
        <p:spPr>
          <a:xfrm>
            <a:off x="7302189" y="6545502"/>
            <a:ext cx="5072666" cy="5072666"/>
          </a:xfrm>
          <a:custGeom>
            <a:rect b="b" l="l" r="r" t="t"/>
            <a:pathLst>
              <a:path extrusionOk="0" h="5072666" w="5072666">
                <a:moveTo>
                  <a:pt x="0" y="0"/>
                </a:moveTo>
                <a:lnTo>
                  <a:pt x="5072667" y="0"/>
                </a:lnTo>
                <a:lnTo>
                  <a:pt x="5072667" y="5072666"/>
                </a:lnTo>
                <a:lnTo>
                  <a:pt x="0" y="5072666"/>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pSp>
        <p:nvGrpSpPr>
          <p:cNvPr id="193" name="Google Shape;193;p4"/>
          <p:cNvGrpSpPr/>
          <p:nvPr/>
        </p:nvGrpSpPr>
        <p:grpSpPr>
          <a:xfrm>
            <a:off x="2111819" y="2339624"/>
            <a:ext cx="6660055" cy="1360428"/>
            <a:chOff x="0" y="-38100"/>
            <a:chExt cx="1754089" cy="358302"/>
          </a:xfrm>
        </p:grpSpPr>
        <p:sp>
          <p:nvSpPr>
            <p:cNvPr id="194" name="Google Shape;194;p4"/>
            <p:cNvSpPr/>
            <p:nvPr/>
          </p:nvSpPr>
          <p:spPr>
            <a:xfrm>
              <a:off x="0" y="0"/>
              <a:ext cx="1754089" cy="320202"/>
            </a:xfrm>
            <a:custGeom>
              <a:rect b="b" l="l" r="r" t="t"/>
              <a:pathLst>
                <a:path extrusionOk="0" h="320202" w="1754089">
                  <a:moveTo>
                    <a:pt x="0" y="0"/>
                  </a:moveTo>
                  <a:lnTo>
                    <a:pt x="1754089" y="0"/>
                  </a:lnTo>
                  <a:lnTo>
                    <a:pt x="1754089" y="320202"/>
                  </a:lnTo>
                  <a:lnTo>
                    <a:pt x="0" y="320202"/>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 name="Google Shape;195;p4"/>
            <p:cNvSpPr txBox="1"/>
            <p:nvPr/>
          </p:nvSpPr>
          <p:spPr>
            <a:xfrm>
              <a:off x="0" y="-38100"/>
              <a:ext cx="1754089" cy="35830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6" name="Google Shape;196;p4"/>
          <p:cNvGrpSpPr/>
          <p:nvPr/>
        </p:nvGrpSpPr>
        <p:grpSpPr>
          <a:xfrm>
            <a:off x="2455393" y="1955810"/>
            <a:ext cx="1648305" cy="2208729"/>
            <a:chOff x="0" y="-38100"/>
            <a:chExt cx="635000" cy="850900"/>
          </a:xfrm>
        </p:grpSpPr>
        <p:sp>
          <p:nvSpPr>
            <p:cNvPr id="197" name="Google Shape;197;p4"/>
            <p:cNvSpPr/>
            <p:nvPr/>
          </p:nvSpPr>
          <p:spPr>
            <a:xfrm>
              <a:off x="0" y="0"/>
              <a:ext cx="635000" cy="812800"/>
            </a:xfrm>
            <a:custGeom>
              <a:rect b="b" l="l" r="r" t="t"/>
              <a:pathLst>
                <a:path extrusionOk="0" h="812800" w="635000">
                  <a:moveTo>
                    <a:pt x="635000" y="0"/>
                  </a:moveTo>
                  <a:lnTo>
                    <a:pt x="635000" y="698500"/>
                  </a:lnTo>
                  <a:lnTo>
                    <a:pt x="317500" y="812800"/>
                  </a:lnTo>
                  <a:lnTo>
                    <a:pt x="0" y="698500"/>
                  </a:lnTo>
                  <a:lnTo>
                    <a:pt x="0" y="0"/>
                  </a:lnTo>
                  <a:lnTo>
                    <a:pt x="6350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8" name="Google Shape;198;p4"/>
            <p:cNvSpPr txBox="1"/>
            <p:nvPr/>
          </p:nvSpPr>
          <p:spPr>
            <a:xfrm>
              <a:off x="0" y="-38100"/>
              <a:ext cx="6350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199" name="Google Shape;199;p4"/>
          <p:cNvGrpSpPr/>
          <p:nvPr/>
        </p:nvGrpSpPr>
        <p:grpSpPr>
          <a:xfrm>
            <a:off x="2646609" y="2434178"/>
            <a:ext cx="1265873" cy="1265873"/>
            <a:chOff x="0" y="0"/>
            <a:chExt cx="812800" cy="812800"/>
          </a:xfrm>
        </p:grpSpPr>
        <p:sp>
          <p:nvSpPr>
            <p:cNvPr id="200" name="Google Shape;200;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02" name="Google Shape;202;p4"/>
          <p:cNvSpPr txBox="1"/>
          <p:nvPr/>
        </p:nvSpPr>
        <p:spPr>
          <a:xfrm>
            <a:off x="1383927" y="673013"/>
            <a:ext cx="15520146" cy="952500"/>
          </a:xfrm>
          <a:prstGeom prst="rect">
            <a:avLst/>
          </a:prstGeom>
          <a:noFill/>
          <a:ln>
            <a:noFill/>
          </a:ln>
        </p:spPr>
        <p:txBody>
          <a:bodyPr anchorCtr="0" anchor="t" bIns="0" lIns="0" spcFirstLastPara="1" rIns="0" wrap="square" tIns="0">
            <a:spAutoFit/>
          </a:bodyPr>
          <a:lstStyle/>
          <a:p>
            <a:pPr indent="0" lvl="0" marL="0" marR="0" rtl="0" algn="ctr">
              <a:lnSpc>
                <a:spcPct val="120003"/>
              </a:lnSpc>
              <a:spcBef>
                <a:spcPts val="0"/>
              </a:spcBef>
              <a:spcAft>
                <a:spcPts val="0"/>
              </a:spcAft>
              <a:buClr>
                <a:srgbClr val="000000"/>
              </a:buClr>
              <a:buSzPts val="6309"/>
              <a:buFont typeface="Arial"/>
              <a:buNone/>
            </a:pPr>
            <a:r>
              <a:rPr b="1" i="0" lang="en-US" sz="6309" u="none" cap="none" strike="noStrike">
                <a:solidFill>
                  <a:srgbClr val="820000"/>
                </a:solidFill>
                <a:latin typeface="Montserrat"/>
                <a:ea typeface="Montserrat"/>
                <a:cs typeface="Montserrat"/>
                <a:sym typeface="Montserrat"/>
              </a:rPr>
              <a:t>Pertinencia con el perfil de egreso</a:t>
            </a:r>
            <a:endParaRPr b="0" i="0" sz="1400" u="none" cap="none" strike="noStrike">
              <a:solidFill>
                <a:srgbClr val="000000"/>
              </a:solidFill>
              <a:latin typeface="Arial"/>
              <a:ea typeface="Arial"/>
              <a:cs typeface="Arial"/>
              <a:sym typeface="Arial"/>
            </a:endParaRPr>
          </a:p>
        </p:txBody>
      </p:sp>
      <p:grpSp>
        <p:nvGrpSpPr>
          <p:cNvPr id="203" name="Google Shape;203;p4"/>
          <p:cNvGrpSpPr/>
          <p:nvPr/>
        </p:nvGrpSpPr>
        <p:grpSpPr>
          <a:xfrm>
            <a:off x="2022412" y="4827973"/>
            <a:ext cx="6922214" cy="1712225"/>
            <a:chOff x="0" y="-38100"/>
            <a:chExt cx="1823134" cy="450956"/>
          </a:xfrm>
        </p:grpSpPr>
        <p:sp>
          <p:nvSpPr>
            <p:cNvPr id="204" name="Google Shape;204;p4"/>
            <p:cNvSpPr/>
            <p:nvPr/>
          </p:nvSpPr>
          <p:spPr>
            <a:xfrm>
              <a:off x="0" y="0"/>
              <a:ext cx="1823134" cy="412856"/>
            </a:xfrm>
            <a:custGeom>
              <a:rect b="b" l="l" r="r" t="t"/>
              <a:pathLst>
                <a:path extrusionOk="0" h="412856" w="1823134">
                  <a:moveTo>
                    <a:pt x="0" y="0"/>
                  </a:moveTo>
                  <a:lnTo>
                    <a:pt x="1823134" y="0"/>
                  </a:lnTo>
                  <a:lnTo>
                    <a:pt x="1823134" y="412856"/>
                  </a:lnTo>
                  <a:lnTo>
                    <a:pt x="0" y="412856"/>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5" name="Google Shape;205;p4"/>
            <p:cNvSpPr txBox="1"/>
            <p:nvPr/>
          </p:nvSpPr>
          <p:spPr>
            <a:xfrm>
              <a:off x="0" y="-38100"/>
              <a:ext cx="1823134" cy="45095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6" name="Google Shape;206;p4"/>
          <p:cNvGrpSpPr/>
          <p:nvPr/>
        </p:nvGrpSpPr>
        <p:grpSpPr>
          <a:xfrm>
            <a:off x="5441847" y="7383279"/>
            <a:ext cx="7115397" cy="1712225"/>
            <a:chOff x="0" y="-38100"/>
            <a:chExt cx="1874014" cy="450956"/>
          </a:xfrm>
        </p:grpSpPr>
        <p:sp>
          <p:nvSpPr>
            <p:cNvPr id="207" name="Google Shape;207;p4"/>
            <p:cNvSpPr/>
            <p:nvPr/>
          </p:nvSpPr>
          <p:spPr>
            <a:xfrm>
              <a:off x="0" y="0"/>
              <a:ext cx="1874014" cy="412856"/>
            </a:xfrm>
            <a:custGeom>
              <a:rect b="b" l="l" r="r" t="t"/>
              <a:pathLst>
                <a:path extrusionOk="0" h="412856" w="1874014">
                  <a:moveTo>
                    <a:pt x="0" y="0"/>
                  </a:moveTo>
                  <a:lnTo>
                    <a:pt x="1874014" y="0"/>
                  </a:lnTo>
                  <a:lnTo>
                    <a:pt x="1874014" y="412856"/>
                  </a:lnTo>
                  <a:lnTo>
                    <a:pt x="0" y="412856"/>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08" name="Google Shape;208;p4"/>
            <p:cNvSpPr txBox="1"/>
            <p:nvPr/>
          </p:nvSpPr>
          <p:spPr>
            <a:xfrm>
              <a:off x="0" y="-38100"/>
              <a:ext cx="1874014" cy="45095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09" name="Google Shape;209;p4"/>
          <p:cNvGrpSpPr/>
          <p:nvPr/>
        </p:nvGrpSpPr>
        <p:grpSpPr>
          <a:xfrm>
            <a:off x="2455393" y="4494266"/>
            <a:ext cx="1648305" cy="2208729"/>
            <a:chOff x="0" y="-38100"/>
            <a:chExt cx="635000" cy="850900"/>
          </a:xfrm>
        </p:grpSpPr>
        <p:sp>
          <p:nvSpPr>
            <p:cNvPr id="210" name="Google Shape;210;p4"/>
            <p:cNvSpPr/>
            <p:nvPr/>
          </p:nvSpPr>
          <p:spPr>
            <a:xfrm>
              <a:off x="0" y="0"/>
              <a:ext cx="635000" cy="812800"/>
            </a:xfrm>
            <a:custGeom>
              <a:rect b="b" l="l" r="r" t="t"/>
              <a:pathLst>
                <a:path extrusionOk="0" h="812800" w="635000">
                  <a:moveTo>
                    <a:pt x="635000" y="0"/>
                  </a:moveTo>
                  <a:lnTo>
                    <a:pt x="635000" y="698500"/>
                  </a:lnTo>
                  <a:lnTo>
                    <a:pt x="317500" y="812800"/>
                  </a:lnTo>
                  <a:lnTo>
                    <a:pt x="0" y="698500"/>
                  </a:lnTo>
                  <a:lnTo>
                    <a:pt x="0" y="0"/>
                  </a:lnTo>
                  <a:lnTo>
                    <a:pt x="6350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1" name="Google Shape;211;p4"/>
            <p:cNvSpPr txBox="1"/>
            <p:nvPr/>
          </p:nvSpPr>
          <p:spPr>
            <a:xfrm>
              <a:off x="0" y="-38100"/>
              <a:ext cx="6350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2" name="Google Shape;212;p4"/>
          <p:cNvGrpSpPr/>
          <p:nvPr/>
        </p:nvGrpSpPr>
        <p:grpSpPr>
          <a:xfrm>
            <a:off x="5874829" y="7049571"/>
            <a:ext cx="1648305" cy="2208729"/>
            <a:chOff x="0" y="-38100"/>
            <a:chExt cx="635000" cy="850900"/>
          </a:xfrm>
        </p:grpSpPr>
        <p:sp>
          <p:nvSpPr>
            <p:cNvPr id="213" name="Google Shape;213;p4"/>
            <p:cNvSpPr/>
            <p:nvPr/>
          </p:nvSpPr>
          <p:spPr>
            <a:xfrm>
              <a:off x="0" y="0"/>
              <a:ext cx="635000" cy="812800"/>
            </a:xfrm>
            <a:custGeom>
              <a:rect b="b" l="l" r="r" t="t"/>
              <a:pathLst>
                <a:path extrusionOk="0" h="812800" w="635000">
                  <a:moveTo>
                    <a:pt x="635000" y="0"/>
                  </a:moveTo>
                  <a:lnTo>
                    <a:pt x="635000" y="698500"/>
                  </a:lnTo>
                  <a:lnTo>
                    <a:pt x="317500" y="812800"/>
                  </a:lnTo>
                  <a:lnTo>
                    <a:pt x="0" y="698500"/>
                  </a:lnTo>
                  <a:lnTo>
                    <a:pt x="0" y="0"/>
                  </a:lnTo>
                  <a:lnTo>
                    <a:pt x="6350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14" name="Google Shape;214;p4"/>
            <p:cNvSpPr txBox="1"/>
            <p:nvPr/>
          </p:nvSpPr>
          <p:spPr>
            <a:xfrm>
              <a:off x="0" y="-38100"/>
              <a:ext cx="6350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5" name="Google Shape;215;p4"/>
          <p:cNvGrpSpPr/>
          <p:nvPr/>
        </p:nvGrpSpPr>
        <p:grpSpPr>
          <a:xfrm>
            <a:off x="2646609" y="4972634"/>
            <a:ext cx="1265873" cy="1265873"/>
            <a:chOff x="0" y="0"/>
            <a:chExt cx="812800" cy="812800"/>
          </a:xfrm>
        </p:grpSpPr>
        <p:sp>
          <p:nvSpPr>
            <p:cNvPr id="216" name="Google Shape;216;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18" name="Google Shape;218;p4"/>
          <p:cNvGrpSpPr/>
          <p:nvPr/>
        </p:nvGrpSpPr>
        <p:grpSpPr>
          <a:xfrm>
            <a:off x="6066045" y="7527940"/>
            <a:ext cx="1265873" cy="1265873"/>
            <a:chOff x="0" y="0"/>
            <a:chExt cx="812800" cy="812800"/>
          </a:xfrm>
        </p:grpSpPr>
        <p:sp>
          <p:nvSpPr>
            <p:cNvPr id="219" name="Google Shape;219;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1" name="Google Shape;221;p4"/>
          <p:cNvGrpSpPr/>
          <p:nvPr/>
        </p:nvGrpSpPr>
        <p:grpSpPr>
          <a:xfrm>
            <a:off x="9516125" y="2339624"/>
            <a:ext cx="6660055" cy="1569709"/>
            <a:chOff x="0" y="-38100"/>
            <a:chExt cx="1754089" cy="413421"/>
          </a:xfrm>
        </p:grpSpPr>
        <p:sp>
          <p:nvSpPr>
            <p:cNvPr id="222" name="Google Shape;222;p4"/>
            <p:cNvSpPr/>
            <p:nvPr/>
          </p:nvSpPr>
          <p:spPr>
            <a:xfrm>
              <a:off x="0" y="0"/>
              <a:ext cx="1754089" cy="375321"/>
            </a:xfrm>
            <a:custGeom>
              <a:rect b="b" l="l" r="r" t="t"/>
              <a:pathLst>
                <a:path extrusionOk="0" h="375321" w="1754089">
                  <a:moveTo>
                    <a:pt x="0" y="0"/>
                  </a:moveTo>
                  <a:lnTo>
                    <a:pt x="1754089" y="0"/>
                  </a:lnTo>
                  <a:lnTo>
                    <a:pt x="1754089" y="375321"/>
                  </a:lnTo>
                  <a:lnTo>
                    <a:pt x="0" y="375321"/>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3" name="Google Shape;223;p4"/>
            <p:cNvSpPr txBox="1"/>
            <p:nvPr/>
          </p:nvSpPr>
          <p:spPr>
            <a:xfrm>
              <a:off x="0" y="-38100"/>
              <a:ext cx="1754089" cy="413421"/>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4" name="Google Shape;224;p4"/>
          <p:cNvGrpSpPr/>
          <p:nvPr/>
        </p:nvGrpSpPr>
        <p:grpSpPr>
          <a:xfrm>
            <a:off x="9859699" y="1955810"/>
            <a:ext cx="1648305" cy="2208729"/>
            <a:chOff x="0" y="-38100"/>
            <a:chExt cx="635000" cy="850900"/>
          </a:xfrm>
        </p:grpSpPr>
        <p:sp>
          <p:nvSpPr>
            <p:cNvPr id="225" name="Google Shape;225;p4"/>
            <p:cNvSpPr/>
            <p:nvPr/>
          </p:nvSpPr>
          <p:spPr>
            <a:xfrm>
              <a:off x="0" y="0"/>
              <a:ext cx="635000" cy="812800"/>
            </a:xfrm>
            <a:custGeom>
              <a:rect b="b" l="l" r="r" t="t"/>
              <a:pathLst>
                <a:path extrusionOk="0" h="812800" w="635000">
                  <a:moveTo>
                    <a:pt x="635000" y="0"/>
                  </a:moveTo>
                  <a:lnTo>
                    <a:pt x="635000" y="698500"/>
                  </a:lnTo>
                  <a:lnTo>
                    <a:pt x="317500" y="812800"/>
                  </a:lnTo>
                  <a:lnTo>
                    <a:pt x="0" y="698500"/>
                  </a:lnTo>
                  <a:lnTo>
                    <a:pt x="0" y="0"/>
                  </a:lnTo>
                  <a:lnTo>
                    <a:pt x="6350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26" name="Google Shape;226;p4"/>
            <p:cNvSpPr txBox="1"/>
            <p:nvPr/>
          </p:nvSpPr>
          <p:spPr>
            <a:xfrm>
              <a:off x="0" y="-38100"/>
              <a:ext cx="6350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27" name="Google Shape;227;p4"/>
          <p:cNvGrpSpPr/>
          <p:nvPr/>
        </p:nvGrpSpPr>
        <p:grpSpPr>
          <a:xfrm>
            <a:off x="10050915" y="2434178"/>
            <a:ext cx="1265873" cy="1265873"/>
            <a:chOff x="0" y="0"/>
            <a:chExt cx="812800" cy="812800"/>
          </a:xfrm>
        </p:grpSpPr>
        <p:sp>
          <p:nvSpPr>
            <p:cNvPr id="228" name="Google Shape;228;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0" name="Google Shape;230;p4"/>
          <p:cNvGrpSpPr/>
          <p:nvPr/>
        </p:nvGrpSpPr>
        <p:grpSpPr>
          <a:xfrm>
            <a:off x="9516125" y="4878080"/>
            <a:ext cx="7159111" cy="1563331"/>
            <a:chOff x="0" y="-38100"/>
            <a:chExt cx="1885527" cy="411742"/>
          </a:xfrm>
        </p:grpSpPr>
        <p:sp>
          <p:nvSpPr>
            <p:cNvPr id="231" name="Google Shape;231;p4"/>
            <p:cNvSpPr/>
            <p:nvPr/>
          </p:nvSpPr>
          <p:spPr>
            <a:xfrm>
              <a:off x="0" y="0"/>
              <a:ext cx="1885527" cy="373642"/>
            </a:xfrm>
            <a:custGeom>
              <a:rect b="b" l="l" r="r" t="t"/>
              <a:pathLst>
                <a:path extrusionOk="0" h="373642" w="1885527">
                  <a:moveTo>
                    <a:pt x="0" y="0"/>
                  </a:moveTo>
                  <a:lnTo>
                    <a:pt x="1885527" y="0"/>
                  </a:lnTo>
                  <a:lnTo>
                    <a:pt x="1885527" y="373642"/>
                  </a:lnTo>
                  <a:lnTo>
                    <a:pt x="0" y="373642"/>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2" name="Google Shape;232;p4"/>
            <p:cNvSpPr txBox="1"/>
            <p:nvPr/>
          </p:nvSpPr>
          <p:spPr>
            <a:xfrm>
              <a:off x="0" y="-38100"/>
              <a:ext cx="1885527" cy="411742"/>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3" name="Google Shape;233;p4"/>
          <p:cNvGrpSpPr/>
          <p:nvPr/>
        </p:nvGrpSpPr>
        <p:grpSpPr>
          <a:xfrm>
            <a:off x="9859699" y="4494266"/>
            <a:ext cx="1648305" cy="2208729"/>
            <a:chOff x="0" y="-38100"/>
            <a:chExt cx="635000" cy="850900"/>
          </a:xfrm>
        </p:grpSpPr>
        <p:sp>
          <p:nvSpPr>
            <p:cNvPr id="234" name="Google Shape;234;p4"/>
            <p:cNvSpPr/>
            <p:nvPr/>
          </p:nvSpPr>
          <p:spPr>
            <a:xfrm>
              <a:off x="0" y="0"/>
              <a:ext cx="635000" cy="812800"/>
            </a:xfrm>
            <a:custGeom>
              <a:rect b="b" l="l" r="r" t="t"/>
              <a:pathLst>
                <a:path extrusionOk="0" h="812800" w="635000">
                  <a:moveTo>
                    <a:pt x="635000" y="0"/>
                  </a:moveTo>
                  <a:lnTo>
                    <a:pt x="635000" y="698500"/>
                  </a:lnTo>
                  <a:lnTo>
                    <a:pt x="317500" y="812800"/>
                  </a:lnTo>
                  <a:lnTo>
                    <a:pt x="0" y="698500"/>
                  </a:lnTo>
                  <a:lnTo>
                    <a:pt x="0" y="0"/>
                  </a:lnTo>
                  <a:lnTo>
                    <a:pt x="635000" y="0"/>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35" name="Google Shape;235;p4"/>
            <p:cNvSpPr txBox="1"/>
            <p:nvPr/>
          </p:nvSpPr>
          <p:spPr>
            <a:xfrm>
              <a:off x="0" y="-38100"/>
              <a:ext cx="635000" cy="7366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36" name="Google Shape;236;p4"/>
          <p:cNvGrpSpPr/>
          <p:nvPr/>
        </p:nvGrpSpPr>
        <p:grpSpPr>
          <a:xfrm>
            <a:off x="10050915" y="4972634"/>
            <a:ext cx="1265873" cy="1265873"/>
            <a:chOff x="0" y="0"/>
            <a:chExt cx="812800" cy="812800"/>
          </a:xfrm>
        </p:grpSpPr>
        <p:sp>
          <p:nvSpPr>
            <p:cNvPr id="237" name="Google Shape;237;p4"/>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4"/>
            <p:cNvSpPr txBox="1"/>
            <p:nvPr/>
          </p:nvSpPr>
          <p:spPr>
            <a:xfrm>
              <a:off x="76200" y="38100"/>
              <a:ext cx="660400" cy="6985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39" name="Google Shape;239;p4"/>
          <p:cNvSpPr txBox="1"/>
          <p:nvPr/>
        </p:nvSpPr>
        <p:spPr>
          <a:xfrm>
            <a:off x="2771582" y="2564204"/>
            <a:ext cx="1015929" cy="95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640"/>
              <a:buFont typeface="Arial"/>
              <a:buNone/>
            </a:pPr>
            <a:r>
              <a:rPr b="0" i="0" lang="en-US" sz="5640" u="none" cap="none" strike="noStrike">
                <a:solidFill>
                  <a:srgbClr val="820000"/>
                </a:solidFill>
                <a:latin typeface="Montserrat"/>
                <a:ea typeface="Montserrat"/>
                <a:cs typeface="Montserrat"/>
                <a:sym typeface="Montserrat"/>
              </a:rPr>
              <a:t>01</a:t>
            </a:r>
            <a:endParaRPr b="0" i="0" sz="1400" u="none" cap="none" strike="noStrike">
              <a:solidFill>
                <a:srgbClr val="000000"/>
              </a:solidFill>
              <a:latin typeface="Arial"/>
              <a:ea typeface="Arial"/>
              <a:cs typeface="Arial"/>
              <a:sym typeface="Arial"/>
            </a:endParaRPr>
          </a:p>
        </p:txBody>
      </p:sp>
      <p:sp>
        <p:nvSpPr>
          <p:cNvPr id="240" name="Google Shape;240;p4"/>
          <p:cNvSpPr txBox="1"/>
          <p:nvPr/>
        </p:nvSpPr>
        <p:spPr>
          <a:xfrm>
            <a:off x="2771582" y="5120115"/>
            <a:ext cx="1015929" cy="95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640"/>
              <a:buFont typeface="Arial"/>
              <a:buNone/>
            </a:pPr>
            <a:r>
              <a:rPr b="0" i="0" lang="en-US" sz="5640" u="none" cap="none" strike="noStrike">
                <a:solidFill>
                  <a:srgbClr val="820000"/>
                </a:solidFill>
                <a:latin typeface="Montserrat"/>
                <a:ea typeface="Montserrat"/>
                <a:cs typeface="Montserrat"/>
                <a:sym typeface="Montserrat"/>
              </a:rPr>
              <a:t>02</a:t>
            </a:r>
            <a:endParaRPr b="0" i="0" sz="1400" u="none" cap="none" strike="noStrike">
              <a:solidFill>
                <a:srgbClr val="000000"/>
              </a:solidFill>
              <a:latin typeface="Arial"/>
              <a:ea typeface="Arial"/>
              <a:cs typeface="Arial"/>
              <a:sym typeface="Arial"/>
            </a:endParaRPr>
          </a:p>
        </p:txBody>
      </p:sp>
      <p:sp>
        <p:nvSpPr>
          <p:cNvPr id="241" name="Google Shape;241;p4"/>
          <p:cNvSpPr txBox="1"/>
          <p:nvPr/>
        </p:nvSpPr>
        <p:spPr>
          <a:xfrm>
            <a:off x="6191017" y="7675421"/>
            <a:ext cx="1015929" cy="951152"/>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640"/>
              <a:buFont typeface="Arial"/>
              <a:buNone/>
            </a:pPr>
            <a:r>
              <a:rPr b="0" i="0" lang="en-US" sz="5640" u="none" cap="none" strike="noStrike">
                <a:solidFill>
                  <a:srgbClr val="820000"/>
                </a:solidFill>
                <a:latin typeface="Montserrat"/>
                <a:ea typeface="Montserrat"/>
                <a:cs typeface="Montserrat"/>
                <a:sym typeface="Montserrat"/>
              </a:rPr>
              <a:t>05</a:t>
            </a:r>
            <a:endParaRPr b="0" i="0" sz="1400" u="none" cap="none" strike="noStrike">
              <a:solidFill>
                <a:srgbClr val="000000"/>
              </a:solidFill>
              <a:latin typeface="Arial"/>
              <a:ea typeface="Arial"/>
              <a:cs typeface="Arial"/>
              <a:sym typeface="Arial"/>
            </a:endParaRPr>
          </a:p>
        </p:txBody>
      </p:sp>
      <p:sp>
        <p:nvSpPr>
          <p:cNvPr id="242" name="Google Shape;242;p4"/>
          <p:cNvSpPr txBox="1"/>
          <p:nvPr/>
        </p:nvSpPr>
        <p:spPr>
          <a:xfrm>
            <a:off x="10175888" y="2564204"/>
            <a:ext cx="1015929" cy="95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640"/>
              <a:buFont typeface="Arial"/>
              <a:buNone/>
            </a:pPr>
            <a:r>
              <a:rPr b="0" i="0" lang="en-US" sz="5640" u="none" cap="none" strike="noStrike">
                <a:solidFill>
                  <a:srgbClr val="820000"/>
                </a:solidFill>
                <a:latin typeface="Montserrat"/>
                <a:ea typeface="Montserrat"/>
                <a:cs typeface="Montserrat"/>
                <a:sym typeface="Montserrat"/>
              </a:rPr>
              <a:t>03</a:t>
            </a:r>
            <a:endParaRPr b="0" i="0" sz="1400" u="none" cap="none" strike="noStrike">
              <a:solidFill>
                <a:srgbClr val="000000"/>
              </a:solidFill>
              <a:latin typeface="Arial"/>
              <a:ea typeface="Arial"/>
              <a:cs typeface="Arial"/>
              <a:sym typeface="Arial"/>
            </a:endParaRPr>
          </a:p>
        </p:txBody>
      </p:sp>
      <p:sp>
        <p:nvSpPr>
          <p:cNvPr id="243" name="Google Shape;243;p4"/>
          <p:cNvSpPr txBox="1"/>
          <p:nvPr/>
        </p:nvSpPr>
        <p:spPr>
          <a:xfrm>
            <a:off x="10175888" y="5120115"/>
            <a:ext cx="1015929" cy="951329"/>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5640"/>
              <a:buFont typeface="Arial"/>
              <a:buNone/>
            </a:pPr>
            <a:r>
              <a:rPr b="0" i="0" lang="en-US" sz="5640" u="none" cap="none" strike="noStrike">
                <a:solidFill>
                  <a:srgbClr val="820000"/>
                </a:solidFill>
                <a:latin typeface="Montserrat"/>
                <a:ea typeface="Montserrat"/>
                <a:cs typeface="Montserrat"/>
                <a:sym typeface="Montserrat"/>
              </a:rPr>
              <a:t>04</a:t>
            </a:r>
            <a:endParaRPr b="0" i="0" sz="1400" u="none" cap="none" strike="noStrike">
              <a:solidFill>
                <a:srgbClr val="000000"/>
              </a:solidFill>
              <a:latin typeface="Arial"/>
              <a:ea typeface="Arial"/>
              <a:cs typeface="Arial"/>
              <a:sym typeface="Arial"/>
            </a:endParaRPr>
          </a:p>
        </p:txBody>
      </p:sp>
      <p:sp>
        <p:nvSpPr>
          <p:cNvPr id="244" name="Google Shape;244;p4"/>
          <p:cNvSpPr txBox="1"/>
          <p:nvPr/>
        </p:nvSpPr>
        <p:spPr>
          <a:xfrm>
            <a:off x="4248938" y="2657540"/>
            <a:ext cx="4433529" cy="828675"/>
          </a:xfrm>
          <a:prstGeom prst="rect">
            <a:avLst/>
          </a:prstGeom>
          <a:noFill/>
          <a:ln>
            <a:noFill/>
          </a:ln>
        </p:spPr>
        <p:txBody>
          <a:bodyPr anchorCtr="0" anchor="t" bIns="0" lIns="0" spcFirstLastPara="1" rIns="0" wrap="square" tIns="0">
            <a:spAutoFit/>
          </a:bodyPr>
          <a:lstStyle/>
          <a:p>
            <a:pPr indent="0" lvl="0" marL="0" marR="0" rtl="0" algn="l">
              <a:lnSpc>
                <a:spcPct val="119992"/>
              </a:lnSpc>
              <a:spcBef>
                <a:spcPts val="0"/>
              </a:spcBef>
              <a:spcAft>
                <a:spcPts val="0"/>
              </a:spcAft>
              <a:buClr>
                <a:srgbClr val="000000"/>
              </a:buClr>
              <a:buSzPts val="2801"/>
              <a:buFont typeface="Arial"/>
              <a:buNone/>
            </a:pPr>
            <a:r>
              <a:rPr b="0" i="0" lang="en-US" sz="2801" u="none" cap="none" strike="noStrike">
                <a:solidFill>
                  <a:srgbClr val="FFFFFF"/>
                </a:solidFill>
                <a:latin typeface="Montserrat"/>
                <a:ea typeface="Montserrat"/>
                <a:cs typeface="Montserrat"/>
                <a:sym typeface="Montserrat"/>
              </a:rPr>
              <a:t>Levantamiento y análisis de requerimientos.</a:t>
            </a:r>
            <a:endParaRPr b="0" i="0" sz="1400" u="none" cap="none" strike="noStrike">
              <a:solidFill>
                <a:srgbClr val="000000"/>
              </a:solidFill>
              <a:latin typeface="Arial"/>
              <a:ea typeface="Arial"/>
              <a:cs typeface="Arial"/>
              <a:sym typeface="Arial"/>
            </a:endParaRPr>
          </a:p>
        </p:txBody>
      </p:sp>
      <p:sp>
        <p:nvSpPr>
          <p:cNvPr id="245" name="Google Shape;245;p4"/>
          <p:cNvSpPr txBox="1"/>
          <p:nvPr/>
        </p:nvSpPr>
        <p:spPr>
          <a:xfrm>
            <a:off x="4125113" y="5137291"/>
            <a:ext cx="4819500" cy="1361100"/>
          </a:xfrm>
          <a:prstGeom prst="rect">
            <a:avLst/>
          </a:prstGeom>
          <a:noFill/>
          <a:ln>
            <a:noFill/>
          </a:ln>
        </p:spPr>
        <p:txBody>
          <a:bodyPr anchorCtr="0" anchor="t" bIns="0" lIns="0" spcFirstLastPara="1" rIns="0" wrap="square" tIns="0">
            <a:spAutoFit/>
          </a:bodyPr>
          <a:lstStyle/>
          <a:p>
            <a:pPr indent="0" lvl="0" marL="0" marR="0" rtl="0" algn="l">
              <a:lnSpc>
                <a:spcPct val="119992"/>
              </a:lnSpc>
              <a:spcBef>
                <a:spcPts val="0"/>
              </a:spcBef>
              <a:spcAft>
                <a:spcPts val="0"/>
              </a:spcAft>
              <a:buClr>
                <a:srgbClr val="000000"/>
              </a:buClr>
              <a:buSzPts val="2801"/>
              <a:buFont typeface="Arial"/>
              <a:buNone/>
            </a:pPr>
            <a:r>
              <a:rPr b="0" i="0" lang="en-US" sz="2601" u="none" cap="none" strike="noStrike">
                <a:solidFill>
                  <a:srgbClr val="FFFFFF"/>
                </a:solidFill>
                <a:latin typeface="Montserrat"/>
                <a:ea typeface="Montserrat"/>
                <a:cs typeface="Montserrat"/>
                <a:sym typeface="Montserrat"/>
              </a:rPr>
              <a:t>Desarrollo de aplicaciones móviles con integración de servicios backend.</a:t>
            </a:r>
            <a:endParaRPr b="0" i="0" sz="1200" u="none" cap="none" strike="noStrike">
              <a:solidFill>
                <a:srgbClr val="000000"/>
              </a:solidFill>
              <a:latin typeface="Arial"/>
              <a:ea typeface="Arial"/>
              <a:cs typeface="Arial"/>
              <a:sym typeface="Arial"/>
            </a:endParaRPr>
          </a:p>
        </p:txBody>
      </p:sp>
      <p:sp>
        <p:nvSpPr>
          <p:cNvPr id="246" name="Google Shape;246;p4"/>
          <p:cNvSpPr txBox="1"/>
          <p:nvPr/>
        </p:nvSpPr>
        <p:spPr>
          <a:xfrm>
            <a:off x="7523159" y="7681771"/>
            <a:ext cx="4819500" cy="1361100"/>
          </a:xfrm>
          <a:prstGeom prst="rect">
            <a:avLst/>
          </a:prstGeom>
          <a:noFill/>
          <a:ln>
            <a:noFill/>
          </a:ln>
        </p:spPr>
        <p:txBody>
          <a:bodyPr anchorCtr="0" anchor="t" bIns="0" lIns="0" spcFirstLastPara="1" rIns="0" wrap="square" tIns="0">
            <a:spAutoFit/>
          </a:bodyPr>
          <a:lstStyle/>
          <a:p>
            <a:pPr indent="0" lvl="0" marL="0" marR="0" rtl="0" algn="l">
              <a:lnSpc>
                <a:spcPct val="119992"/>
              </a:lnSpc>
              <a:spcBef>
                <a:spcPts val="0"/>
              </a:spcBef>
              <a:spcAft>
                <a:spcPts val="0"/>
              </a:spcAft>
              <a:buClr>
                <a:srgbClr val="000000"/>
              </a:buClr>
              <a:buSzPts val="2801"/>
              <a:buFont typeface="Arial"/>
              <a:buNone/>
            </a:pPr>
            <a:r>
              <a:rPr b="0" i="0" lang="en-US" sz="2601" u="none" cap="none" strike="noStrike">
                <a:solidFill>
                  <a:srgbClr val="FFFFFF"/>
                </a:solidFill>
                <a:latin typeface="Montserrat"/>
                <a:ea typeface="Montserrat"/>
                <a:cs typeface="Montserrat"/>
                <a:sym typeface="Montserrat"/>
              </a:rPr>
              <a:t>Pruebas y despliegue de soluciones tecnológicas en entornos reales.</a:t>
            </a:r>
            <a:endParaRPr b="0" i="0" sz="1200" u="none" cap="none" strike="noStrike">
              <a:solidFill>
                <a:srgbClr val="000000"/>
              </a:solidFill>
              <a:latin typeface="Arial"/>
              <a:ea typeface="Arial"/>
              <a:cs typeface="Arial"/>
              <a:sym typeface="Arial"/>
            </a:endParaRPr>
          </a:p>
        </p:txBody>
      </p:sp>
      <p:sp>
        <p:nvSpPr>
          <p:cNvPr id="247" name="Google Shape;247;p4"/>
          <p:cNvSpPr txBox="1"/>
          <p:nvPr/>
        </p:nvSpPr>
        <p:spPr>
          <a:xfrm>
            <a:off x="11623941" y="2571132"/>
            <a:ext cx="4458600" cy="1308900"/>
          </a:xfrm>
          <a:prstGeom prst="rect">
            <a:avLst/>
          </a:prstGeom>
          <a:noFill/>
          <a:ln>
            <a:noFill/>
          </a:ln>
        </p:spPr>
        <p:txBody>
          <a:bodyPr anchorCtr="0" anchor="t" bIns="0" lIns="0" spcFirstLastPara="1" rIns="0" wrap="square" tIns="0">
            <a:spAutoFit/>
          </a:bodyPr>
          <a:lstStyle/>
          <a:p>
            <a:pPr indent="0" lvl="0" marL="0" marR="0" rtl="0" algn="l">
              <a:lnSpc>
                <a:spcPct val="119992"/>
              </a:lnSpc>
              <a:spcBef>
                <a:spcPts val="0"/>
              </a:spcBef>
              <a:spcAft>
                <a:spcPts val="0"/>
              </a:spcAft>
              <a:buClr>
                <a:srgbClr val="000000"/>
              </a:buClr>
              <a:buSzPts val="2801"/>
              <a:buFont typeface="Arial"/>
              <a:buNone/>
            </a:pPr>
            <a:r>
              <a:rPr b="0" i="0" lang="en-US" sz="2501" u="none" cap="none" strike="noStrike">
                <a:solidFill>
                  <a:srgbClr val="FFFFFF"/>
                </a:solidFill>
                <a:latin typeface="Montserrat"/>
                <a:ea typeface="Montserrat"/>
                <a:cs typeface="Montserrat"/>
                <a:sym typeface="Montserrat"/>
              </a:rPr>
              <a:t>Modelamiento de datos y diseño de arquitectura de software.</a:t>
            </a:r>
            <a:endParaRPr b="0" i="0" sz="1100" u="none" cap="none" strike="noStrike">
              <a:solidFill>
                <a:srgbClr val="000000"/>
              </a:solidFill>
              <a:latin typeface="Arial"/>
              <a:ea typeface="Arial"/>
              <a:cs typeface="Arial"/>
              <a:sym typeface="Arial"/>
            </a:endParaRPr>
          </a:p>
        </p:txBody>
      </p:sp>
      <p:sp>
        <p:nvSpPr>
          <p:cNvPr id="248" name="Google Shape;248;p4"/>
          <p:cNvSpPr txBox="1"/>
          <p:nvPr/>
        </p:nvSpPr>
        <p:spPr>
          <a:xfrm>
            <a:off x="11743150" y="5110513"/>
            <a:ext cx="5442000" cy="1071600"/>
          </a:xfrm>
          <a:prstGeom prst="rect">
            <a:avLst/>
          </a:prstGeom>
          <a:noFill/>
          <a:ln>
            <a:noFill/>
          </a:ln>
        </p:spPr>
        <p:txBody>
          <a:bodyPr anchorCtr="0" anchor="t" bIns="0" lIns="0" spcFirstLastPara="1" rIns="0" wrap="square" tIns="0">
            <a:spAutoFit/>
          </a:bodyPr>
          <a:lstStyle/>
          <a:p>
            <a:pPr indent="0" lvl="0" marL="0" rtl="0" algn="l">
              <a:lnSpc>
                <a:spcPct val="119992"/>
              </a:lnSpc>
              <a:spcBef>
                <a:spcPts val="0"/>
              </a:spcBef>
              <a:spcAft>
                <a:spcPts val="0"/>
              </a:spcAft>
              <a:buClr>
                <a:srgbClr val="000000"/>
              </a:buClr>
              <a:buSzPts val="2801"/>
              <a:buFont typeface="Arial"/>
              <a:buNone/>
            </a:pPr>
            <a:r>
              <a:t/>
            </a:r>
            <a:endParaRPr/>
          </a:p>
          <a:p>
            <a:pPr indent="0" lvl="0" marL="0" marR="0" rtl="0" algn="l">
              <a:lnSpc>
                <a:spcPct val="119992"/>
              </a:lnSpc>
              <a:spcBef>
                <a:spcPts val="0"/>
              </a:spcBef>
              <a:spcAft>
                <a:spcPts val="0"/>
              </a:spcAft>
              <a:buClr>
                <a:srgbClr val="000000"/>
              </a:buClr>
              <a:buSzPts val="2801"/>
              <a:buFont typeface="Arial"/>
              <a:buNone/>
            </a:pPr>
            <a:r>
              <a:rPr b="0" i="0" lang="en-US" sz="2401" u="none" cap="none" strike="noStrike">
                <a:solidFill>
                  <a:srgbClr val="FFFFFF"/>
                </a:solidFill>
                <a:latin typeface="Montserrat"/>
                <a:ea typeface="Montserrat"/>
                <a:cs typeface="Montserrat"/>
                <a:sym typeface="Montserrat"/>
              </a:rPr>
              <a:t>Aplicación de metodología ágil para la gestión del proyecto.</a:t>
            </a:r>
            <a:endParaRPr b="0" i="0" sz="1000" u="none" cap="none" strike="noStrike">
              <a:solidFill>
                <a:srgbClr val="000000"/>
              </a:solidFill>
              <a:latin typeface="Arial"/>
              <a:ea typeface="Arial"/>
              <a:cs typeface="Arial"/>
              <a:sym typeface="Arial"/>
            </a:endParaRPr>
          </a:p>
        </p:txBody>
      </p:sp>
      <p:sp>
        <p:nvSpPr>
          <p:cNvPr id="249" name="Google Shape;249;p4"/>
          <p:cNvSpPr/>
          <p:nvPr/>
        </p:nvSpPr>
        <p:spPr>
          <a:xfrm>
            <a:off x="13599598" y="6071451"/>
            <a:ext cx="5072666" cy="5072666"/>
          </a:xfrm>
          <a:custGeom>
            <a:rect b="b" l="l" r="r" t="t"/>
            <a:pathLst>
              <a:path extrusionOk="0" h="5072666" w="5072666">
                <a:moveTo>
                  <a:pt x="0" y="0"/>
                </a:moveTo>
                <a:lnTo>
                  <a:pt x="5072666" y="0"/>
                </a:lnTo>
                <a:lnTo>
                  <a:pt x="5072666" y="5072666"/>
                </a:lnTo>
                <a:lnTo>
                  <a:pt x="0" y="507266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pic>
        <p:nvPicPr>
          <p:cNvPr id="254" name="Google Shape;254;p5"/>
          <p:cNvPicPr preferRelativeResize="0"/>
          <p:nvPr/>
        </p:nvPicPr>
        <p:blipFill rotWithShape="1">
          <a:blip r:embed="rId3">
            <a:alphaModFix/>
          </a:blip>
          <a:srcRect b="0" l="25947" r="25945" t="0"/>
          <a:stretch/>
        </p:blipFill>
        <p:spPr>
          <a:xfrm>
            <a:off x="10130973" y="0"/>
            <a:ext cx="8157027" cy="7715292"/>
          </a:xfrm>
          <a:prstGeom prst="rect">
            <a:avLst/>
          </a:prstGeom>
          <a:noFill/>
          <a:ln>
            <a:noFill/>
          </a:ln>
        </p:spPr>
      </p:pic>
      <p:grpSp>
        <p:nvGrpSpPr>
          <p:cNvPr id="255" name="Google Shape;255;p5"/>
          <p:cNvGrpSpPr/>
          <p:nvPr/>
        </p:nvGrpSpPr>
        <p:grpSpPr>
          <a:xfrm>
            <a:off x="11070061" y="6445935"/>
            <a:ext cx="8096443" cy="4439528"/>
            <a:chOff x="0" y="-38100"/>
            <a:chExt cx="2132396" cy="1169258"/>
          </a:xfrm>
        </p:grpSpPr>
        <p:sp>
          <p:nvSpPr>
            <p:cNvPr id="256" name="Google Shape;256;p5"/>
            <p:cNvSpPr/>
            <p:nvPr/>
          </p:nvSpPr>
          <p:spPr>
            <a:xfrm>
              <a:off x="0" y="0"/>
              <a:ext cx="2132396" cy="1131158"/>
            </a:xfrm>
            <a:custGeom>
              <a:rect b="b" l="l" r="r" t="t"/>
              <a:pathLst>
                <a:path extrusionOk="0" h="1131158" w="2132396">
                  <a:moveTo>
                    <a:pt x="0" y="0"/>
                  </a:moveTo>
                  <a:lnTo>
                    <a:pt x="2132396" y="0"/>
                  </a:lnTo>
                  <a:lnTo>
                    <a:pt x="2132396" y="1131158"/>
                  </a:lnTo>
                  <a:lnTo>
                    <a:pt x="0" y="1131158"/>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57" name="Google Shape;257;p5"/>
            <p:cNvSpPr txBox="1"/>
            <p:nvPr/>
          </p:nvSpPr>
          <p:spPr>
            <a:xfrm>
              <a:off x="0" y="-38100"/>
              <a:ext cx="2132396" cy="1169258"/>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58" name="Google Shape;258;p5"/>
          <p:cNvGrpSpPr/>
          <p:nvPr/>
        </p:nvGrpSpPr>
        <p:grpSpPr>
          <a:xfrm>
            <a:off x="9748910" y="408613"/>
            <a:ext cx="764126" cy="1062426"/>
            <a:chOff x="0" y="-38100"/>
            <a:chExt cx="201251" cy="279816"/>
          </a:xfrm>
        </p:grpSpPr>
        <p:sp>
          <p:nvSpPr>
            <p:cNvPr id="259" name="Google Shape;259;p5"/>
            <p:cNvSpPr/>
            <p:nvPr/>
          </p:nvSpPr>
          <p:spPr>
            <a:xfrm>
              <a:off x="0" y="0"/>
              <a:ext cx="201251" cy="241716"/>
            </a:xfrm>
            <a:custGeom>
              <a:rect b="b" l="l" r="r" t="t"/>
              <a:pathLst>
                <a:path extrusionOk="0" h="241716" w="201251">
                  <a:moveTo>
                    <a:pt x="0" y="0"/>
                  </a:moveTo>
                  <a:lnTo>
                    <a:pt x="201251" y="0"/>
                  </a:lnTo>
                  <a:lnTo>
                    <a:pt x="201251" y="241716"/>
                  </a:lnTo>
                  <a:lnTo>
                    <a:pt x="0" y="241716"/>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0" name="Google Shape;260;p5"/>
            <p:cNvSpPr txBox="1"/>
            <p:nvPr/>
          </p:nvSpPr>
          <p:spPr>
            <a:xfrm>
              <a:off x="0" y="-38100"/>
              <a:ext cx="201251" cy="279816"/>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1" name="Google Shape;261;p5"/>
          <p:cNvGrpSpPr/>
          <p:nvPr/>
        </p:nvGrpSpPr>
        <p:grpSpPr>
          <a:xfrm>
            <a:off x="9573948" y="6955697"/>
            <a:ext cx="1878176" cy="1374528"/>
            <a:chOff x="0" y="-38100"/>
            <a:chExt cx="494664" cy="362015"/>
          </a:xfrm>
        </p:grpSpPr>
        <p:sp>
          <p:nvSpPr>
            <p:cNvPr id="262" name="Google Shape;262;p5"/>
            <p:cNvSpPr/>
            <p:nvPr/>
          </p:nvSpPr>
          <p:spPr>
            <a:xfrm>
              <a:off x="0" y="0"/>
              <a:ext cx="494664" cy="323915"/>
            </a:xfrm>
            <a:custGeom>
              <a:rect b="b" l="l" r="r" t="t"/>
              <a:pathLst>
                <a:path extrusionOk="0" h="323915" w="494664">
                  <a:moveTo>
                    <a:pt x="0" y="0"/>
                  </a:moveTo>
                  <a:lnTo>
                    <a:pt x="494664" y="0"/>
                  </a:lnTo>
                  <a:lnTo>
                    <a:pt x="494664" y="323915"/>
                  </a:lnTo>
                  <a:lnTo>
                    <a:pt x="0" y="323915"/>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3" name="Google Shape;263;p5"/>
            <p:cNvSpPr txBox="1"/>
            <p:nvPr/>
          </p:nvSpPr>
          <p:spPr>
            <a:xfrm>
              <a:off x="0" y="-38100"/>
              <a:ext cx="494664" cy="362015"/>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64" name="Google Shape;264;p5"/>
          <p:cNvGrpSpPr/>
          <p:nvPr/>
        </p:nvGrpSpPr>
        <p:grpSpPr>
          <a:xfrm>
            <a:off x="907876" y="8867444"/>
            <a:ext cx="6025432" cy="637051"/>
            <a:chOff x="0" y="-38100"/>
            <a:chExt cx="1586945" cy="167783"/>
          </a:xfrm>
        </p:grpSpPr>
        <p:sp>
          <p:nvSpPr>
            <p:cNvPr id="265" name="Google Shape;265;p5"/>
            <p:cNvSpPr/>
            <p:nvPr/>
          </p:nvSpPr>
          <p:spPr>
            <a:xfrm>
              <a:off x="0" y="0"/>
              <a:ext cx="1586945" cy="129683"/>
            </a:xfrm>
            <a:custGeom>
              <a:rect b="b" l="l" r="r" t="t"/>
              <a:pathLst>
                <a:path extrusionOk="0" h="129683" w="1586945">
                  <a:moveTo>
                    <a:pt x="0" y="0"/>
                  </a:moveTo>
                  <a:lnTo>
                    <a:pt x="1586945" y="0"/>
                  </a:lnTo>
                  <a:lnTo>
                    <a:pt x="1586945" y="129683"/>
                  </a:lnTo>
                  <a:lnTo>
                    <a:pt x="0" y="129683"/>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6" name="Google Shape;266;p5"/>
            <p:cNvSpPr txBox="1"/>
            <p:nvPr/>
          </p:nvSpPr>
          <p:spPr>
            <a:xfrm>
              <a:off x="0" y="-38100"/>
              <a:ext cx="1586945" cy="16778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67" name="Google Shape;267;p5"/>
          <p:cNvSpPr/>
          <p:nvPr/>
        </p:nvSpPr>
        <p:spPr>
          <a:xfrm>
            <a:off x="14171098" y="6360726"/>
            <a:ext cx="5072666" cy="5072666"/>
          </a:xfrm>
          <a:custGeom>
            <a:rect b="b" l="l" r="r" t="t"/>
            <a:pathLst>
              <a:path extrusionOk="0" h="5072666" w="5072666">
                <a:moveTo>
                  <a:pt x="0" y="0"/>
                </a:moveTo>
                <a:lnTo>
                  <a:pt x="5072666" y="0"/>
                </a:lnTo>
                <a:lnTo>
                  <a:pt x="5072666" y="5072666"/>
                </a:lnTo>
                <a:lnTo>
                  <a:pt x="0" y="5072666"/>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68" name="Google Shape;268;p5"/>
          <p:cNvSpPr txBox="1"/>
          <p:nvPr/>
        </p:nvSpPr>
        <p:spPr>
          <a:xfrm>
            <a:off x="78325" y="457225"/>
            <a:ext cx="9670500" cy="2061300"/>
          </a:xfrm>
          <a:prstGeom prst="rect">
            <a:avLst/>
          </a:prstGeom>
          <a:noFill/>
          <a:ln>
            <a:noFill/>
          </a:ln>
        </p:spPr>
        <p:txBody>
          <a:bodyPr anchorCtr="0" anchor="t" bIns="0" lIns="0" spcFirstLastPara="1" rIns="0" wrap="square" tIns="0">
            <a:spAutoFit/>
          </a:bodyPr>
          <a:lstStyle/>
          <a:p>
            <a:pPr indent="0" lvl="0" marL="0" marR="0" rtl="0" algn="ctr">
              <a:lnSpc>
                <a:spcPct val="119994"/>
              </a:lnSpc>
              <a:spcBef>
                <a:spcPts val="0"/>
              </a:spcBef>
              <a:spcAft>
                <a:spcPts val="0"/>
              </a:spcAft>
              <a:buClr>
                <a:srgbClr val="000000"/>
              </a:buClr>
              <a:buSzPts val="7487"/>
              <a:buFont typeface="Arial"/>
              <a:buNone/>
            </a:pPr>
            <a:r>
              <a:rPr b="1" i="0" lang="en-US" sz="6087" u="none" cap="none" strike="noStrike">
                <a:solidFill>
                  <a:srgbClr val="820000"/>
                </a:solidFill>
                <a:latin typeface="Montserrat"/>
                <a:ea typeface="Montserrat"/>
                <a:cs typeface="Montserrat"/>
                <a:sym typeface="Montserrat"/>
              </a:rPr>
              <a:t>Relación con los intereses profesionales</a:t>
            </a:r>
            <a:endParaRPr b="0" i="0" sz="100" u="none" cap="none" strike="noStrike">
              <a:solidFill>
                <a:srgbClr val="000000"/>
              </a:solidFill>
              <a:latin typeface="Arial"/>
              <a:ea typeface="Arial"/>
              <a:cs typeface="Arial"/>
              <a:sym typeface="Arial"/>
            </a:endParaRPr>
          </a:p>
        </p:txBody>
      </p:sp>
      <p:sp>
        <p:nvSpPr>
          <p:cNvPr id="269" name="Google Shape;269;p5"/>
          <p:cNvSpPr txBox="1"/>
          <p:nvPr/>
        </p:nvSpPr>
        <p:spPr>
          <a:xfrm>
            <a:off x="907876" y="4341274"/>
            <a:ext cx="8003400" cy="215400"/>
          </a:xfrm>
          <a:prstGeom prst="rect">
            <a:avLst/>
          </a:prstGeom>
          <a:noFill/>
          <a:ln>
            <a:noFill/>
          </a:ln>
        </p:spPr>
        <p:txBody>
          <a:bodyPr anchorCtr="0" anchor="t" bIns="0" lIns="0" spcFirstLastPara="1" rIns="0" wrap="square" tIns="0">
            <a:spAutoFit/>
          </a:bodyPr>
          <a:lstStyle/>
          <a:p>
            <a:pPr indent="0" lvl="0" marL="0" marR="0" rtl="0" algn="just">
              <a:lnSpc>
                <a:spcPct val="140008"/>
              </a:lnSpc>
              <a:spcBef>
                <a:spcPts val="0"/>
              </a:spcBef>
              <a:spcAft>
                <a:spcPts val="0"/>
              </a:spcAft>
              <a:buClr>
                <a:srgbClr val="000000"/>
              </a:buClr>
              <a:buSzPts val="2447"/>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5"/>
          <p:cNvSpPr txBox="1"/>
          <p:nvPr>
            <p:ph idx="1" type="subTitle"/>
          </p:nvPr>
        </p:nvSpPr>
        <p:spPr>
          <a:xfrm>
            <a:off x="907875" y="2912900"/>
            <a:ext cx="8377200" cy="4042800"/>
          </a:xfrm>
          <a:prstGeom prst="rect">
            <a:avLst/>
          </a:prstGeom>
        </p:spPr>
        <p:txBody>
          <a:bodyPr anchorCtr="0" anchor="t" bIns="45700" lIns="91425" spcFirstLastPara="1" rIns="91425" wrap="square" tIns="45700">
            <a:normAutofit/>
          </a:bodyPr>
          <a:lstStyle/>
          <a:p>
            <a:pPr indent="0" lvl="0" marL="0" rtl="0" algn="l">
              <a:spcBef>
                <a:spcPts val="640"/>
              </a:spcBef>
              <a:spcAft>
                <a:spcPts val="0"/>
              </a:spcAft>
              <a:buNone/>
            </a:pPr>
            <a:r>
              <a:rPr lang="en-US"/>
              <a:t>El Desarrollo de </a:t>
            </a:r>
            <a:r>
              <a:rPr lang="en-US"/>
              <a:t>SOS 360</a:t>
            </a:r>
            <a:r>
              <a:rPr lang="en-US"/>
              <a:t> se alinea con nuestros intereses profesionales, en el </a:t>
            </a:r>
            <a:r>
              <a:rPr lang="en-US"/>
              <a:t>ámbito</a:t>
            </a:r>
            <a:r>
              <a:rPr lang="en-US"/>
              <a:t> de la </a:t>
            </a:r>
            <a:r>
              <a:rPr lang="en-US"/>
              <a:t>gestión</a:t>
            </a:r>
            <a:r>
              <a:rPr lang="en-US"/>
              <a:t> </a:t>
            </a:r>
            <a:r>
              <a:rPr lang="en-US"/>
              <a:t>tecnológica</a:t>
            </a:r>
            <a:r>
              <a:rPr lang="en-US"/>
              <a:t> y la seguridad ciudadana, combinandolos con la </a:t>
            </a:r>
            <a:r>
              <a:rPr lang="en-US"/>
              <a:t>construcción</a:t>
            </a:r>
            <a:r>
              <a:rPr lang="en-US"/>
              <a:t> de un software buscando un impacto social </a:t>
            </a:r>
            <a:r>
              <a:rPr lang="en-US"/>
              <a:t>positivo</a:t>
            </a:r>
            <a:r>
              <a:rPr lang="en-US"/>
              <a:t> con la </a:t>
            </a:r>
            <a:r>
              <a:rPr lang="en-US"/>
              <a:t>implementación</a:t>
            </a:r>
            <a:r>
              <a:rPr lang="en-US"/>
              <a:t> de las nuevas </a:t>
            </a:r>
            <a:r>
              <a:rPr lang="en-US"/>
              <a:t>tecnologías</a:t>
            </a:r>
            <a:r>
              <a:rPr lang="en-US"/>
              <a:t>, tales como en Movilidad, Notificaciones Push, Geolocalizacion, y gestor de alarmas.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7"/>
          <p:cNvSpPr/>
          <p:nvPr/>
        </p:nvSpPr>
        <p:spPr>
          <a:xfrm rot="-3164377">
            <a:off x="-1118394" y="4421175"/>
            <a:ext cx="6383869" cy="5003357"/>
          </a:xfrm>
          <a:custGeom>
            <a:rect b="b" l="l" r="r" t="t"/>
            <a:pathLst>
              <a:path extrusionOk="0" h="5003357" w="6383869">
                <a:moveTo>
                  <a:pt x="0" y="0"/>
                </a:moveTo>
                <a:lnTo>
                  <a:pt x="6383869" y="0"/>
                </a:lnTo>
                <a:lnTo>
                  <a:pt x="6383869" y="5003358"/>
                </a:lnTo>
                <a:lnTo>
                  <a:pt x="0" y="500335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76" name="Google Shape;276;p7"/>
          <p:cNvSpPr/>
          <p:nvPr/>
        </p:nvSpPr>
        <p:spPr>
          <a:xfrm rot="-3164377">
            <a:off x="-1621481" y="25019"/>
            <a:ext cx="6383869" cy="5003357"/>
          </a:xfrm>
          <a:custGeom>
            <a:rect b="b" l="l" r="r" t="t"/>
            <a:pathLst>
              <a:path extrusionOk="0" h="5003357" w="6383869">
                <a:moveTo>
                  <a:pt x="0" y="0"/>
                </a:moveTo>
                <a:lnTo>
                  <a:pt x="6383869" y="0"/>
                </a:lnTo>
                <a:lnTo>
                  <a:pt x="6383869" y="5003357"/>
                </a:lnTo>
                <a:lnTo>
                  <a:pt x="0" y="500335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nvGrpSpPr>
          <p:cNvPr id="277" name="Google Shape;277;p7"/>
          <p:cNvGrpSpPr/>
          <p:nvPr/>
        </p:nvGrpSpPr>
        <p:grpSpPr>
          <a:xfrm>
            <a:off x="4019944" y="4555829"/>
            <a:ext cx="856204" cy="856204"/>
            <a:chOff x="0" y="0"/>
            <a:chExt cx="812800" cy="812800"/>
          </a:xfrm>
        </p:grpSpPr>
        <p:sp>
          <p:nvSpPr>
            <p:cNvPr id="278" name="Google Shape;278;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0" name="Google Shape;280;p7"/>
          <p:cNvGrpSpPr/>
          <p:nvPr/>
        </p:nvGrpSpPr>
        <p:grpSpPr>
          <a:xfrm>
            <a:off x="4019944" y="8339242"/>
            <a:ext cx="856204" cy="856204"/>
            <a:chOff x="0" y="0"/>
            <a:chExt cx="812800" cy="812800"/>
          </a:xfrm>
        </p:grpSpPr>
        <p:sp>
          <p:nvSpPr>
            <p:cNvPr id="281" name="Google Shape;281;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3" name="Google Shape;283;p7"/>
          <p:cNvGrpSpPr/>
          <p:nvPr/>
        </p:nvGrpSpPr>
        <p:grpSpPr>
          <a:xfrm>
            <a:off x="4019919" y="5501008"/>
            <a:ext cx="856204" cy="856204"/>
            <a:chOff x="0" y="0"/>
            <a:chExt cx="812800" cy="812800"/>
          </a:xfrm>
        </p:grpSpPr>
        <p:sp>
          <p:nvSpPr>
            <p:cNvPr id="284" name="Google Shape;284;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6" name="Google Shape;286;p7"/>
          <p:cNvGrpSpPr/>
          <p:nvPr/>
        </p:nvGrpSpPr>
        <p:grpSpPr>
          <a:xfrm>
            <a:off x="4019919" y="6463698"/>
            <a:ext cx="856204" cy="856204"/>
            <a:chOff x="0" y="0"/>
            <a:chExt cx="812800" cy="812800"/>
          </a:xfrm>
        </p:grpSpPr>
        <p:sp>
          <p:nvSpPr>
            <p:cNvPr id="287" name="Google Shape;287;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289" name="Google Shape;289;p7"/>
          <p:cNvGrpSpPr/>
          <p:nvPr/>
        </p:nvGrpSpPr>
        <p:grpSpPr>
          <a:xfrm>
            <a:off x="4019925" y="7391374"/>
            <a:ext cx="856204" cy="781020"/>
            <a:chOff x="0" y="0"/>
            <a:chExt cx="812800" cy="812800"/>
          </a:xfrm>
        </p:grpSpPr>
        <p:sp>
          <p:nvSpPr>
            <p:cNvPr id="290" name="Google Shape;290;p7"/>
            <p:cNvSpPr/>
            <p:nvPr/>
          </p:nvSpPr>
          <p:spPr>
            <a:xfrm>
              <a:off x="0" y="0"/>
              <a:ext cx="812800" cy="812800"/>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2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7"/>
            <p:cNvSpPr txBox="1"/>
            <p:nvPr/>
          </p:nvSpPr>
          <p:spPr>
            <a:xfrm>
              <a:off x="76200" y="47625"/>
              <a:ext cx="660400" cy="688975"/>
            </a:xfrm>
            <a:prstGeom prst="rect">
              <a:avLst/>
            </a:prstGeom>
            <a:noFill/>
            <a:ln>
              <a:noFill/>
            </a:ln>
          </p:spPr>
          <p:txBody>
            <a:bodyPr anchorCtr="0" anchor="ctr" bIns="50800" lIns="50800" spcFirstLastPara="1" rIns="50800" wrap="square" tIns="50800">
              <a:noAutofit/>
            </a:bodyPr>
            <a:lstStyle/>
            <a:p>
              <a:pPr indent="0" lvl="0" marL="0" marR="0" rtl="0" algn="ctr">
                <a:lnSpc>
                  <a:spcPct val="14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292" name="Google Shape;292;p7"/>
          <p:cNvSpPr/>
          <p:nvPr/>
        </p:nvSpPr>
        <p:spPr>
          <a:xfrm>
            <a:off x="15986088" y="-2057400"/>
            <a:ext cx="4145894" cy="4114800"/>
          </a:xfrm>
          <a:custGeom>
            <a:rect b="b" l="l" r="r" t="t"/>
            <a:pathLst>
              <a:path extrusionOk="0" h="4114800" w="4145894">
                <a:moveTo>
                  <a:pt x="0" y="0"/>
                </a:moveTo>
                <a:lnTo>
                  <a:pt x="4145895" y="0"/>
                </a:lnTo>
                <a:lnTo>
                  <a:pt x="4145895" y="4114800"/>
                </a:lnTo>
                <a:lnTo>
                  <a:pt x="0" y="4114800"/>
                </a:lnTo>
                <a:lnTo>
                  <a:pt x="0" y="0"/>
                </a:lnTo>
                <a:close/>
              </a:path>
            </a:pathLst>
          </a:custGeom>
          <a:blipFill rotWithShape="1">
            <a:blip r:embed="rId5">
              <a:alphaModFix amt="14000"/>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3" name="Google Shape;293;p7"/>
          <p:cNvSpPr/>
          <p:nvPr/>
        </p:nvSpPr>
        <p:spPr>
          <a:xfrm>
            <a:off x="4166636" y="4721927"/>
            <a:ext cx="562787" cy="555752"/>
          </a:xfrm>
          <a:custGeom>
            <a:rect b="b" l="l" r="r" t="t"/>
            <a:pathLst>
              <a:path extrusionOk="0" h="555752" w="562787">
                <a:moveTo>
                  <a:pt x="0" y="0"/>
                </a:moveTo>
                <a:lnTo>
                  <a:pt x="562787" y="0"/>
                </a:lnTo>
                <a:lnTo>
                  <a:pt x="562787" y="555752"/>
                </a:lnTo>
                <a:lnTo>
                  <a:pt x="0" y="55575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4" name="Google Shape;294;p7"/>
          <p:cNvSpPr/>
          <p:nvPr/>
        </p:nvSpPr>
        <p:spPr>
          <a:xfrm>
            <a:off x="4166636" y="8489477"/>
            <a:ext cx="562787" cy="555752"/>
          </a:xfrm>
          <a:custGeom>
            <a:rect b="b" l="l" r="r" t="t"/>
            <a:pathLst>
              <a:path extrusionOk="0" h="555752" w="562787">
                <a:moveTo>
                  <a:pt x="0" y="0"/>
                </a:moveTo>
                <a:lnTo>
                  <a:pt x="562787" y="0"/>
                </a:lnTo>
                <a:lnTo>
                  <a:pt x="562787" y="555752"/>
                </a:lnTo>
                <a:lnTo>
                  <a:pt x="0" y="55575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5" name="Google Shape;295;p7"/>
          <p:cNvSpPr/>
          <p:nvPr/>
        </p:nvSpPr>
        <p:spPr>
          <a:xfrm>
            <a:off x="4166636" y="5651243"/>
            <a:ext cx="562787" cy="555752"/>
          </a:xfrm>
          <a:custGeom>
            <a:rect b="b" l="l" r="r" t="t"/>
            <a:pathLst>
              <a:path extrusionOk="0" h="555752" w="562787">
                <a:moveTo>
                  <a:pt x="0" y="0"/>
                </a:moveTo>
                <a:lnTo>
                  <a:pt x="562787" y="0"/>
                </a:lnTo>
                <a:lnTo>
                  <a:pt x="562787" y="555752"/>
                </a:lnTo>
                <a:lnTo>
                  <a:pt x="0" y="55575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6" name="Google Shape;296;p7"/>
          <p:cNvSpPr/>
          <p:nvPr/>
        </p:nvSpPr>
        <p:spPr>
          <a:xfrm>
            <a:off x="4166661" y="6606507"/>
            <a:ext cx="562787" cy="555752"/>
          </a:xfrm>
          <a:custGeom>
            <a:rect b="b" l="l" r="r" t="t"/>
            <a:pathLst>
              <a:path extrusionOk="0" h="555752" w="562787">
                <a:moveTo>
                  <a:pt x="0" y="0"/>
                </a:moveTo>
                <a:lnTo>
                  <a:pt x="562787" y="0"/>
                </a:lnTo>
                <a:lnTo>
                  <a:pt x="562787" y="555752"/>
                </a:lnTo>
                <a:lnTo>
                  <a:pt x="0" y="55575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7" name="Google Shape;297;p7"/>
          <p:cNvSpPr/>
          <p:nvPr/>
        </p:nvSpPr>
        <p:spPr>
          <a:xfrm>
            <a:off x="4166626" y="7487675"/>
            <a:ext cx="562787" cy="555752"/>
          </a:xfrm>
          <a:custGeom>
            <a:rect b="b" l="l" r="r" t="t"/>
            <a:pathLst>
              <a:path extrusionOk="0" h="555752" w="562787">
                <a:moveTo>
                  <a:pt x="0" y="0"/>
                </a:moveTo>
                <a:lnTo>
                  <a:pt x="562787" y="0"/>
                </a:lnTo>
                <a:lnTo>
                  <a:pt x="562787" y="555752"/>
                </a:lnTo>
                <a:lnTo>
                  <a:pt x="0" y="555752"/>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298" name="Google Shape;298;p7"/>
          <p:cNvSpPr txBox="1"/>
          <p:nvPr/>
        </p:nvSpPr>
        <p:spPr>
          <a:xfrm>
            <a:off x="4214140" y="96170"/>
            <a:ext cx="9210300" cy="7941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Clr>
                <a:srgbClr val="000000"/>
              </a:buClr>
              <a:buSzPts val="5159"/>
              <a:buFont typeface="Arial"/>
              <a:buNone/>
            </a:pPr>
            <a:r>
              <a:rPr b="1" i="0" lang="en-US" sz="5159" u="none" cap="none" strike="noStrike">
                <a:solidFill>
                  <a:srgbClr val="820000"/>
                </a:solidFill>
                <a:latin typeface="Montserrat"/>
                <a:ea typeface="Montserrat"/>
                <a:cs typeface="Montserrat"/>
                <a:sym typeface="Montserrat"/>
              </a:rPr>
              <a:t>Objetivo general</a:t>
            </a:r>
            <a:endParaRPr b="0" i="0" sz="1400" u="none" cap="none" strike="noStrike">
              <a:solidFill>
                <a:srgbClr val="000000"/>
              </a:solidFill>
              <a:latin typeface="Arial"/>
              <a:ea typeface="Arial"/>
              <a:cs typeface="Arial"/>
              <a:sym typeface="Arial"/>
            </a:endParaRPr>
          </a:p>
        </p:txBody>
      </p:sp>
      <p:sp>
        <p:nvSpPr>
          <p:cNvPr id="299" name="Google Shape;299;p7"/>
          <p:cNvSpPr txBox="1"/>
          <p:nvPr/>
        </p:nvSpPr>
        <p:spPr>
          <a:xfrm>
            <a:off x="5010090" y="3790242"/>
            <a:ext cx="9210300" cy="794100"/>
          </a:xfrm>
          <a:prstGeom prst="rect">
            <a:avLst/>
          </a:prstGeom>
          <a:noFill/>
          <a:ln>
            <a:noFill/>
          </a:ln>
        </p:spPr>
        <p:txBody>
          <a:bodyPr anchorCtr="0" anchor="t" bIns="0" lIns="0" spcFirstLastPara="1" rIns="0" wrap="square" tIns="0">
            <a:spAutoFit/>
          </a:bodyPr>
          <a:lstStyle/>
          <a:p>
            <a:pPr indent="0" lvl="0" marL="0" marR="0" rtl="0" algn="l">
              <a:lnSpc>
                <a:spcPct val="120003"/>
              </a:lnSpc>
              <a:spcBef>
                <a:spcPts val="0"/>
              </a:spcBef>
              <a:spcAft>
                <a:spcPts val="0"/>
              </a:spcAft>
              <a:buClr>
                <a:srgbClr val="000000"/>
              </a:buClr>
              <a:buSzPts val="5159"/>
              <a:buFont typeface="Arial"/>
              <a:buNone/>
            </a:pPr>
            <a:r>
              <a:rPr b="1" i="0" lang="en-US" sz="5159" u="none" cap="none" strike="noStrike">
                <a:solidFill>
                  <a:srgbClr val="820000"/>
                </a:solidFill>
                <a:latin typeface="Montserrat"/>
                <a:ea typeface="Montserrat"/>
                <a:cs typeface="Montserrat"/>
                <a:sym typeface="Montserrat"/>
              </a:rPr>
              <a:t>Objetivos específicos</a:t>
            </a:r>
            <a:endParaRPr b="0" i="0" sz="1400" u="none" cap="none" strike="noStrike">
              <a:solidFill>
                <a:srgbClr val="000000"/>
              </a:solidFill>
              <a:latin typeface="Arial"/>
              <a:ea typeface="Arial"/>
              <a:cs typeface="Arial"/>
              <a:sym typeface="Arial"/>
            </a:endParaRPr>
          </a:p>
        </p:txBody>
      </p:sp>
      <p:sp>
        <p:nvSpPr>
          <p:cNvPr id="300" name="Google Shape;300;p7"/>
          <p:cNvSpPr txBox="1"/>
          <p:nvPr/>
        </p:nvSpPr>
        <p:spPr>
          <a:xfrm>
            <a:off x="5009925" y="4756800"/>
            <a:ext cx="11851500" cy="7734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2284"/>
              <a:buFont typeface="Arial"/>
              <a:buNone/>
            </a:pPr>
            <a:r>
              <a:rPr b="1" i="0" lang="en-US" sz="2284" u="none" cap="none" strike="noStrike">
                <a:solidFill>
                  <a:srgbClr val="820000"/>
                </a:solidFill>
                <a:latin typeface="Montserrat"/>
                <a:ea typeface="Montserrat"/>
                <a:cs typeface="Montserrat"/>
                <a:sym typeface="Montserrat"/>
              </a:rPr>
              <a:t>Analizar y definir los requerimientos funcionales y no funcionales del sistema.</a:t>
            </a:r>
            <a:endParaRPr b="0" i="0" sz="1400" u="none" cap="none" strike="noStrike">
              <a:solidFill>
                <a:srgbClr val="000000"/>
              </a:solidFill>
              <a:latin typeface="Arial"/>
              <a:ea typeface="Arial"/>
              <a:cs typeface="Arial"/>
              <a:sym typeface="Arial"/>
            </a:endParaRPr>
          </a:p>
          <a:p>
            <a:pPr indent="0" lvl="0" marL="0" marR="0" rtl="0" algn="l">
              <a:lnSpc>
                <a:spcPct val="120008"/>
              </a:lnSpc>
              <a:spcBef>
                <a:spcPts val="0"/>
              </a:spcBef>
              <a:spcAft>
                <a:spcPts val="0"/>
              </a:spcAft>
              <a:buClr>
                <a:srgbClr val="000000"/>
              </a:buClr>
              <a:buSzPts val="2284"/>
              <a:buFont typeface="Arial"/>
              <a:buNone/>
            </a:pPr>
            <a:r>
              <a:t/>
            </a:r>
            <a:endParaRPr b="1" i="0" sz="2284" u="none" cap="none" strike="noStrike">
              <a:solidFill>
                <a:srgbClr val="820000"/>
              </a:solidFill>
              <a:latin typeface="Montserrat"/>
              <a:ea typeface="Montserrat"/>
              <a:cs typeface="Montserrat"/>
              <a:sym typeface="Montserrat"/>
            </a:endParaRPr>
          </a:p>
        </p:txBody>
      </p:sp>
      <p:sp>
        <p:nvSpPr>
          <p:cNvPr id="301" name="Google Shape;301;p7"/>
          <p:cNvSpPr txBox="1"/>
          <p:nvPr/>
        </p:nvSpPr>
        <p:spPr>
          <a:xfrm>
            <a:off x="5010058" y="8591558"/>
            <a:ext cx="12762900" cy="3516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2284"/>
              <a:buFont typeface="Arial"/>
              <a:buNone/>
            </a:pPr>
            <a:r>
              <a:rPr b="1" i="0" lang="en-US" sz="2284" u="none" cap="none" strike="noStrike">
                <a:solidFill>
                  <a:srgbClr val="820000"/>
                </a:solidFill>
                <a:latin typeface="Montserrat"/>
                <a:ea typeface="Montserrat"/>
                <a:cs typeface="Montserrat"/>
                <a:sym typeface="Montserrat"/>
              </a:rPr>
              <a:t>Documentar el desarrollo y resultados del proyecto.</a:t>
            </a:r>
            <a:endParaRPr b="0" i="0" sz="1400" u="none" cap="none" strike="noStrike">
              <a:solidFill>
                <a:srgbClr val="000000"/>
              </a:solidFill>
              <a:latin typeface="Arial"/>
              <a:ea typeface="Arial"/>
              <a:cs typeface="Arial"/>
              <a:sym typeface="Arial"/>
            </a:endParaRPr>
          </a:p>
        </p:txBody>
      </p:sp>
      <p:sp>
        <p:nvSpPr>
          <p:cNvPr id="302" name="Google Shape;302;p7"/>
          <p:cNvSpPr txBox="1"/>
          <p:nvPr/>
        </p:nvSpPr>
        <p:spPr>
          <a:xfrm>
            <a:off x="5010095" y="5753310"/>
            <a:ext cx="12762900" cy="3516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2284"/>
              <a:buFont typeface="Arial"/>
              <a:buNone/>
            </a:pPr>
            <a:r>
              <a:rPr b="1" i="0" lang="en-US" sz="2284" u="none" cap="none" strike="noStrike">
                <a:solidFill>
                  <a:srgbClr val="820000"/>
                </a:solidFill>
                <a:latin typeface="Montserrat"/>
                <a:ea typeface="Montserrat"/>
                <a:cs typeface="Montserrat"/>
                <a:sym typeface="Montserrat"/>
              </a:rPr>
              <a:t>Diseñar el modelo de datos y la arquitectura de la aplicación.</a:t>
            </a:r>
            <a:endParaRPr b="0" i="0" sz="1400" u="none" cap="none" strike="noStrike">
              <a:solidFill>
                <a:srgbClr val="000000"/>
              </a:solidFill>
              <a:latin typeface="Arial"/>
              <a:ea typeface="Arial"/>
              <a:cs typeface="Arial"/>
              <a:sym typeface="Arial"/>
            </a:endParaRPr>
          </a:p>
        </p:txBody>
      </p:sp>
      <p:sp>
        <p:nvSpPr>
          <p:cNvPr id="303" name="Google Shape;303;p7"/>
          <p:cNvSpPr txBox="1"/>
          <p:nvPr/>
        </p:nvSpPr>
        <p:spPr>
          <a:xfrm>
            <a:off x="5010050" y="6580225"/>
            <a:ext cx="12629100" cy="7734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2284"/>
              <a:buFont typeface="Arial"/>
              <a:buNone/>
            </a:pPr>
            <a:r>
              <a:rPr b="1" i="0" lang="en-US" sz="2284" u="none" cap="none" strike="noStrike">
                <a:solidFill>
                  <a:srgbClr val="820000"/>
                </a:solidFill>
                <a:latin typeface="Montserrat"/>
                <a:ea typeface="Montserrat"/>
                <a:cs typeface="Montserrat"/>
                <a:sym typeface="Montserrat"/>
              </a:rPr>
              <a:t>Implementar las funcionalidades principales: registro de usuarios, creación de alertas, chat y notificaciones push.</a:t>
            </a:r>
            <a:endParaRPr b="0" i="0" sz="1400" u="none" cap="none" strike="noStrike">
              <a:solidFill>
                <a:srgbClr val="000000"/>
              </a:solidFill>
              <a:latin typeface="Arial"/>
              <a:ea typeface="Arial"/>
              <a:cs typeface="Arial"/>
              <a:sym typeface="Arial"/>
            </a:endParaRPr>
          </a:p>
        </p:txBody>
      </p:sp>
      <p:sp>
        <p:nvSpPr>
          <p:cNvPr id="304" name="Google Shape;304;p7"/>
          <p:cNvSpPr txBox="1"/>
          <p:nvPr/>
        </p:nvSpPr>
        <p:spPr>
          <a:xfrm>
            <a:off x="5009925" y="7487675"/>
            <a:ext cx="12629100" cy="773400"/>
          </a:xfrm>
          <a:prstGeom prst="rect">
            <a:avLst/>
          </a:prstGeom>
          <a:noFill/>
          <a:ln>
            <a:noFill/>
          </a:ln>
        </p:spPr>
        <p:txBody>
          <a:bodyPr anchorCtr="0" anchor="t" bIns="0" lIns="0" spcFirstLastPara="1" rIns="0" wrap="square" tIns="0">
            <a:spAutoFit/>
          </a:bodyPr>
          <a:lstStyle/>
          <a:p>
            <a:pPr indent="0" lvl="0" marL="0" marR="0" rtl="0" algn="l">
              <a:lnSpc>
                <a:spcPct val="120008"/>
              </a:lnSpc>
              <a:spcBef>
                <a:spcPts val="0"/>
              </a:spcBef>
              <a:spcAft>
                <a:spcPts val="0"/>
              </a:spcAft>
              <a:buClr>
                <a:srgbClr val="000000"/>
              </a:buClr>
              <a:buSzPts val="2284"/>
              <a:buFont typeface="Arial"/>
              <a:buNone/>
            </a:pPr>
            <a:r>
              <a:rPr b="1" i="0" lang="en-US" sz="2284" u="none" cap="none" strike="noStrike">
                <a:solidFill>
                  <a:srgbClr val="820000"/>
                </a:solidFill>
                <a:latin typeface="Montserrat"/>
                <a:ea typeface="Montserrat"/>
                <a:cs typeface="Montserrat"/>
                <a:sym typeface="Montserrat"/>
              </a:rPr>
              <a:t>Realizar pruebas de funcionamiento y usabilidad para asegurar la calidad del producto.</a:t>
            </a:r>
            <a:endParaRPr b="0" i="0" sz="1400" u="none" cap="none" strike="noStrike">
              <a:solidFill>
                <a:srgbClr val="000000"/>
              </a:solidFill>
              <a:latin typeface="Arial"/>
              <a:ea typeface="Arial"/>
              <a:cs typeface="Arial"/>
              <a:sym typeface="Arial"/>
            </a:endParaRPr>
          </a:p>
        </p:txBody>
      </p:sp>
      <p:sp>
        <p:nvSpPr>
          <p:cNvPr id="305" name="Google Shape;305;p7"/>
          <p:cNvSpPr txBox="1"/>
          <p:nvPr/>
        </p:nvSpPr>
        <p:spPr>
          <a:xfrm>
            <a:off x="3088200" y="1041113"/>
            <a:ext cx="15199800" cy="2921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Clr>
                <a:srgbClr val="000000"/>
              </a:buClr>
              <a:buSzPts val="2110"/>
              <a:buFont typeface="Arial"/>
              <a:buNone/>
            </a:pPr>
            <a:r>
              <a:rPr lang="en-US" sz="2410">
                <a:latin typeface="Montserrat"/>
                <a:ea typeface="Montserrat"/>
                <a:cs typeface="Montserrat"/>
                <a:sym typeface="Montserrat"/>
              </a:rPr>
              <a:t>Uno de los principales objetivos de nuestro proyecto es desarrollar una aplicación móvil con fines de seguridad comunitarios que permita a los usuarios enviar alertas de emergencia en tiempo real y facilitar la coordinación rápida y segura entre vecinos, buscando asi mejorar el tiempo respuesta de los servicios de emergencia ante incidentes y aumentar la seguridad en la comuna la cual implementemos este sistema, con la finalidad a futuro implementarlos en diferentes comunas.</a:t>
            </a:r>
            <a:endParaRPr sz="2410">
              <a:latin typeface="Montserrat"/>
              <a:ea typeface="Montserrat"/>
              <a:cs typeface="Montserrat"/>
              <a:sym typeface="Montserrat"/>
            </a:endParaRPr>
          </a:p>
          <a:p>
            <a:pPr indent="0" lvl="0" marL="0" marR="0" rtl="0" algn="l">
              <a:lnSpc>
                <a:spcPct val="140000"/>
              </a:lnSpc>
              <a:spcBef>
                <a:spcPts val="0"/>
              </a:spcBef>
              <a:spcAft>
                <a:spcPts val="0"/>
              </a:spcAft>
              <a:buClr>
                <a:srgbClr val="000000"/>
              </a:buClr>
              <a:buSzPts val="2110"/>
              <a:buFont typeface="Arial"/>
              <a:buNone/>
            </a:pPr>
            <a:r>
              <a:t/>
            </a:r>
            <a:endParaRPr sz="2110">
              <a:latin typeface="Montserrat"/>
              <a:ea typeface="Montserrat"/>
              <a:cs typeface="Montserrat"/>
              <a:sym typeface="Montserrat"/>
            </a:endParaRPr>
          </a:p>
        </p:txBody>
      </p:sp>
      <p:sp>
        <p:nvSpPr>
          <p:cNvPr id="306" name="Google Shape;306;p7"/>
          <p:cNvSpPr/>
          <p:nvPr/>
        </p:nvSpPr>
        <p:spPr>
          <a:xfrm>
            <a:off x="14171098" y="6360726"/>
            <a:ext cx="5072666" cy="5072666"/>
          </a:xfrm>
          <a:custGeom>
            <a:rect b="b" l="l" r="r" t="t"/>
            <a:pathLst>
              <a:path extrusionOk="0" h="5072666" w="5072666">
                <a:moveTo>
                  <a:pt x="0" y="0"/>
                </a:moveTo>
                <a:lnTo>
                  <a:pt x="5072666" y="0"/>
                </a:lnTo>
                <a:lnTo>
                  <a:pt x="5072666" y="5072666"/>
                </a:lnTo>
                <a:lnTo>
                  <a:pt x="0" y="5072666"/>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grpSp>
        <p:nvGrpSpPr>
          <p:cNvPr id="311" name="Google Shape;311;p8"/>
          <p:cNvGrpSpPr/>
          <p:nvPr/>
        </p:nvGrpSpPr>
        <p:grpSpPr>
          <a:xfrm>
            <a:off x="-255977" y="8891185"/>
            <a:ext cx="18799954" cy="943041"/>
            <a:chOff x="0" y="-57150"/>
            <a:chExt cx="4951428" cy="248373"/>
          </a:xfrm>
        </p:grpSpPr>
        <p:sp>
          <p:nvSpPr>
            <p:cNvPr id="312" name="Google Shape;312;p8"/>
            <p:cNvSpPr/>
            <p:nvPr/>
          </p:nvSpPr>
          <p:spPr>
            <a:xfrm>
              <a:off x="0" y="0"/>
              <a:ext cx="4951428" cy="191223"/>
            </a:xfrm>
            <a:custGeom>
              <a:rect b="b" l="l" r="r" t="t"/>
              <a:pathLst>
                <a:path extrusionOk="0" h="191223" w="4951428">
                  <a:moveTo>
                    <a:pt x="0" y="0"/>
                  </a:moveTo>
                  <a:lnTo>
                    <a:pt x="4951428" y="0"/>
                  </a:lnTo>
                  <a:lnTo>
                    <a:pt x="4951428" y="191223"/>
                  </a:lnTo>
                  <a:lnTo>
                    <a:pt x="0" y="191223"/>
                  </a:lnTo>
                  <a:close/>
                </a:path>
              </a:pathLst>
            </a:custGeom>
            <a:solidFill>
              <a:srgbClr val="96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13" name="Google Shape;313;p8"/>
            <p:cNvSpPr txBox="1"/>
            <p:nvPr/>
          </p:nvSpPr>
          <p:spPr>
            <a:xfrm>
              <a:off x="0" y="-57150"/>
              <a:ext cx="4951428" cy="248373"/>
            </a:xfrm>
            <a:prstGeom prst="rect">
              <a:avLst/>
            </a:prstGeom>
            <a:noFill/>
            <a:ln>
              <a:noFill/>
            </a:ln>
          </p:spPr>
          <p:txBody>
            <a:bodyPr anchorCtr="0" anchor="ctr" bIns="50800" lIns="50800" spcFirstLastPara="1" rIns="50800" wrap="square" tIns="50800">
              <a:noAutofit/>
            </a:bodyPr>
            <a:lstStyle/>
            <a:p>
              <a:pPr indent="0" lvl="0" marL="0" marR="0" rtl="0" algn="ctr">
                <a:lnSpc>
                  <a:spcPct val="1812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14" name="Google Shape;314;p8"/>
          <p:cNvSpPr txBox="1"/>
          <p:nvPr/>
        </p:nvSpPr>
        <p:spPr>
          <a:xfrm>
            <a:off x="4534270" y="106747"/>
            <a:ext cx="9219600" cy="1029300"/>
          </a:xfrm>
          <a:prstGeom prst="rect">
            <a:avLst/>
          </a:prstGeom>
          <a:noFill/>
          <a:ln>
            <a:noFill/>
          </a:ln>
        </p:spPr>
        <p:txBody>
          <a:bodyPr anchorCtr="0" anchor="t" bIns="0" lIns="0" spcFirstLastPara="1" rIns="0" wrap="square" tIns="0">
            <a:spAutoFit/>
          </a:bodyPr>
          <a:lstStyle/>
          <a:p>
            <a:pPr indent="0" lvl="0" marL="0" marR="0" rtl="0" algn="ctr">
              <a:lnSpc>
                <a:spcPct val="120023"/>
              </a:lnSpc>
              <a:spcBef>
                <a:spcPts val="0"/>
              </a:spcBef>
              <a:spcAft>
                <a:spcPts val="0"/>
              </a:spcAft>
              <a:buClr>
                <a:srgbClr val="000000"/>
              </a:buClr>
              <a:buSzPts val="6687"/>
              <a:buFont typeface="Arial"/>
              <a:buNone/>
            </a:pPr>
            <a:r>
              <a:rPr b="1" i="0" lang="en-US" sz="6687" u="none" cap="none" strike="noStrike">
                <a:solidFill>
                  <a:srgbClr val="960000"/>
                </a:solidFill>
                <a:latin typeface="Montserrat"/>
                <a:ea typeface="Montserrat"/>
                <a:cs typeface="Montserrat"/>
                <a:sym typeface="Montserrat"/>
              </a:rPr>
              <a:t>Metodología</a:t>
            </a:r>
            <a:endParaRPr b="0" i="0" sz="1400" u="none" cap="none" strike="noStrike">
              <a:solidFill>
                <a:srgbClr val="000000"/>
              </a:solidFill>
              <a:latin typeface="Arial"/>
              <a:ea typeface="Arial"/>
              <a:cs typeface="Arial"/>
              <a:sym typeface="Arial"/>
            </a:endParaRPr>
          </a:p>
        </p:txBody>
      </p:sp>
      <p:sp>
        <p:nvSpPr>
          <p:cNvPr id="315" name="Google Shape;315;p8"/>
          <p:cNvSpPr txBox="1"/>
          <p:nvPr/>
        </p:nvSpPr>
        <p:spPr>
          <a:xfrm>
            <a:off x="0" y="1345300"/>
            <a:ext cx="18288000" cy="3996000"/>
          </a:xfrm>
          <a:prstGeom prst="rect">
            <a:avLst/>
          </a:prstGeom>
          <a:noFill/>
          <a:ln>
            <a:noFill/>
          </a:ln>
        </p:spPr>
        <p:txBody>
          <a:bodyPr anchorCtr="0" anchor="t" bIns="0" lIns="0" spcFirstLastPara="1" rIns="0" wrap="square" tIns="0">
            <a:spAutoFit/>
          </a:bodyPr>
          <a:lstStyle/>
          <a:p>
            <a:pPr indent="0" lvl="0" marL="0" marR="0" rtl="0" algn="ctr">
              <a:lnSpc>
                <a:spcPct val="120000"/>
              </a:lnSpc>
              <a:spcBef>
                <a:spcPts val="0"/>
              </a:spcBef>
              <a:spcAft>
                <a:spcPts val="0"/>
              </a:spcAft>
              <a:buClr>
                <a:srgbClr val="000000"/>
              </a:buClr>
              <a:buSzPts val="3200"/>
              <a:buFont typeface="Arial"/>
              <a:buNone/>
            </a:pPr>
            <a:r>
              <a:rPr i="0" lang="en-US" sz="2200" u="none" cap="none" strike="noStrike">
                <a:solidFill>
                  <a:schemeClr val="dk1"/>
                </a:solidFill>
                <a:latin typeface="Montserrat"/>
                <a:ea typeface="Montserrat"/>
                <a:cs typeface="Montserrat"/>
                <a:sym typeface="Montserrat"/>
              </a:rPr>
              <a:t>Se utilizó la metodología ágil SCRUM en el desarrollo de nuestro proyecto, para aprovechar una gestión del proyecto flexible y eficiente, asegurando avances constantes sin quedar estancado en el proceso, la elección esta metodología se basó en la necesidad de ver resultados de manera incremental, lo que nos permitió entregar prototipos funcionales desde las primeras etapas y así poder recibir retroalimentaciones inmediatas de los usuarios y municipalidades, también podemos decir que gracias a esta metodología el equipo se mantuvo motivado al ver resultados tangibles en cada ciclo, nos ayudó a reducir riesgos al detectar y corregir errores tempranamente, y pudimos optimizar recursos evitando costos ocultos y trabajos innecesarios. Por otra parte, la comunicación con los interesados fue más fluida gracias a que lograban visualizar avances de manera frecuente, recibiendo así sugerencias  las cuales incorporamos rápidamente en la aplicación. En definitiva, la metodología ágil SCRUM nos brindó beneficios claves y no solo facilitó la gest</a:t>
            </a:r>
            <a:r>
              <a:rPr i="0" lang="en-US" sz="2200" u="none" cap="none" strike="noStrike">
                <a:solidFill>
                  <a:schemeClr val="dk1"/>
                </a:solidFill>
                <a:latin typeface="Montserrat"/>
                <a:ea typeface="Montserrat"/>
                <a:cs typeface="Montserrat"/>
                <a:sym typeface="Montserrat"/>
              </a:rPr>
              <a:t>i</a:t>
            </a:r>
            <a:r>
              <a:rPr i="0" lang="en-US" sz="2200" u="none" cap="none" strike="noStrike">
                <a:solidFill>
                  <a:schemeClr val="dk1"/>
                </a:solidFill>
                <a:latin typeface="Montserrat"/>
                <a:ea typeface="Montserrat"/>
                <a:cs typeface="Montserrat"/>
                <a:sym typeface="Montserrat"/>
              </a:rPr>
              <a:t>ón del proyecto, sino que también garantizó que la aplicación evolucionara de manera eficiente y alineada con las necesidades que existían dentro de los objetivos planteados</a:t>
            </a:r>
            <a:endParaRPr b="0" i="0" sz="400" u="none" cap="none" strike="noStrike">
              <a:solidFill>
                <a:schemeClr val="dk1"/>
              </a:solidFill>
              <a:latin typeface="Arial"/>
              <a:ea typeface="Arial"/>
              <a:cs typeface="Arial"/>
              <a:sym typeface="Arial"/>
            </a:endParaRPr>
          </a:p>
        </p:txBody>
      </p:sp>
      <p:sp>
        <p:nvSpPr>
          <p:cNvPr id="316" name="Google Shape;316;p8"/>
          <p:cNvSpPr txBox="1"/>
          <p:nvPr/>
        </p:nvSpPr>
        <p:spPr>
          <a:xfrm>
            <a:off x="669175" y="6230250"/>
            <a:ext cx="16554300" cy="3017100"/>
          </a:xfrm>
          <a:prstGeom prst="rect">
            <a:avLst/>
          </a:prstGeom>
          <a:noFill/>
          <a:ln>
            <a:noFill/>
          </a:ln>
        </p:spPr>
        <p:txBody>
          <a:bodyPr anchorCtr="0" anchor="t" bIns="0" lIns="0" spcFirstLastPara="1" rIns="0" wrap="square" tIns="0">
            <a:spAutoFit/>
          </a:bodyPr>
          <a:lstStyle/>
          <a:p>
            <a:pPr indent="-276923" lvl="1" marL="604519" marR="0" rtl="0" algn="l">
              <a:lnSpc>
                <a:spcPct val="140014"/>
              </a:lnSpc>
              <a:spcBef>
                <a:spcPts val="0"/>
              </a:spcBef>
              <a:spcAft>
                <a:spcPts val="0"/>
              </a:spcAft>
              <a:buClr>
                <a:srgbClr val="000000"/>
              </a:buClr>
              <a:buSzPts val="2400"/>
              <a:buFont typeface="Arial"/>
              <a:buChar char="•"/>
            </a:pPr>
            <a:r>
              <a:rPr b="1" i="0" lang="en-US" sz="2400" u="none" cap="none" strike="noStrike">
                <a:solidFill>
                  <a:srgbClr val="000000"/>
                </a:solidFill>
                <a:latin typeface="Montserrat"/>
                <a:ea typeface="Montserrat"/>
                <a:cs typeface="Montserrat"/>
                <a:sym typeface="Montserrat"/>
              </a:rPr>
              <a:t>Definición del producto:</a:t>
            </a:r>
            <a:r>
              <a:rPr b="0" i="0" lang="en-US" sz="2400" u="none" cap="none" strike="noStrike">
                <a:solidFill>
                  <a:srgbClr val="000000"/>
                </a:solidFill>
                <a:latin typeface="Montserrat"/>
                <a:ea typeface="Montserrat"/>
                <a:cs typeface="Montserrat"/>
                <a:sym typeface="Montserrat"/>
              </a:rPr>
              <a:t> levantamiento de requerimientos y definición del backlog.</a:t>
            </a:r>
            <a:endParaRPr b="0" i="0" sz="2400" u="none" cap="none" strike="noStrike">
              <a:solidFill>
                <a:srgbClr val="000000"/>
              </a:solidFill>
              <a:latin typeface="Arial"/>
              <a:ea typeface="Arial"/>
              <a:cs typeface="Arial"/>
              <a:sym typeface="Arial"/>
            </a:endParaRPr>
          </a:p>
          <a:p>
            <a:pPr indent="-276923" lvl="1" marL="604519" marR="0" rtl="0" algn="l">
              <a:lnSpc>
                <a:spcPct val="140014"/>
              </a:lnSpc>
              <a:spcBef>
                <a:spcPts val="0"/>
              </a:spcBef>
              <a:spcAft>
                <a:spcPts val="0"/>
              </a:spcAft>
              <a:buClr>
                <a:srgbClr val="000000"/>
              </a:buClr>
              <a:buSzPts val="2400"/>
              <a:buFont typeface="Arial"/>
              <a:buChar char="•"/>
            </a:pPr>
            <a:r>
              <a:rPr b="1" i="0" lang="en-US" sz="2400" u="none" cap="none" strike="noStrike">
                <a:solidFill>
                  <a:srgbClr val="000000"/>
                </a:solidFill>
                <a:latin typeface="Montserrat"/>
                <a:ea typeface="Montserrat"/>
                <a:cs typeface="Montserrat"/>
                <a:sym typeface="Montserrat"/>
              </a:rPr>
              <a:t>Planificación: </a:t>
            </a:r>
            <a:r>
              <a:rPr b="0" i="0" lang="en-US" sz="2400" u="none" cap="none" strike="noStrike">
                <a:solidFill>
                  <a:srgbClr val="000000"/>
                </a:solidFill>
                <a:latin typeface="Montserrat"/>
                <a:ea typeface="Montserrat"/>
                <a:cs typeface="Montserrat"/>
                <a:sym typeface="Montserrat"/>
              </a:rPr>
              <a:t>organización de sprints y asignación de tareas.</a:t>
            </a:r>
            <a:endParaRPr b="0" i="0" sz="2400" u="none" cap="none" strike="noStrike">
              <a:solidFill>
                <a:srgbClr val="000000"/>
              </a:solidFill>
              <a:latin typeface="Arial"/>
              <a:ea typeface="Arial"/>
              <a:cs typeface="Arial"/>
              <a:sym typeface="Arial"/>
            </a:endParaRPr>
          </a:p>
          <a:p>
            <a:pPr indent="-276923" lvl="1" marL="604519" marR="0" rtl="0" algn="l">
              <a:lnSpc>
                <a:spcPct val="140014"/>
              </a:lnSpc>
              <a:spcBef>
                <a:spcPts val="0"/>
              </a:spcBef>
              <a:spcAft>
                <a:spcPts val="0"/>
              </a:spcAft>
              <a:buClr>
                <a:srgbClr val="000000"/>
              </a:buClr>
              <a:buSzPts val="2400"/>
              <a:buFont typeface="Arial"/>
              <a:buChar char="•"/>
            </a:pPr>
            <a:r>
              <a:rPr b="1" i="0" lang="en-US" sz="2400" u="none" cap="none" strike="noStrike">
                <a:solidFill>
                  <a:srgbClr val="000000"/>
                </a:solidFill>
                <a:latin typeface="Montserrat"/>
                <a:ea typeface="Montserrat"/>
                <a:cs typeface="Montserrat"/>
                <a:sym typeface="Montserrat"/>
              </a:rPr>
              <a:t>Ejecución de sprints:</a:t>
            </a:r>
            <a:r>
              <a:rPr b="0" i="0" lang="en-US" sz="2400" u="none" cap="none" strike="noStrike">
                <a:solidFill>
                  <a:srgbClr val="000000"/>
                </a:solidFill>
                <a:latin typeface="Montserrat"/>
                <a:ea typeface="Montserrat"/>
                <a:cs typeface="Montserrat"/>
                <a:sym typeface="Montserrat"/>
              </a:rPr>
              <a:t> desarrollo de funcionalidades prioritarias.</a:t>
            </a:r>
            <a:endParaRPr b="0" i="0" sz="2400" u="none" cap="none" strike="noStrike">
              <a:solidFill>
                <a:srgbClr val="000000"/>
              </a:solidFill>
              <a:latin typeface="Arial"/>
              <a:ea typeface="Arial"/>
              <a:cs typeface="Arial"/>
              <a:sym typeface="Arial"/>
            </a:endParaRPr>
          </a:p>
          <a:p>
            <a:pPr indent="-276923" lvl="1" marL="604519" marR="0" rtl="0" algn="l">
              <a:lnSpc>
                <a:spcPct val="140014"/>
              </a:lnSpc>
              <a:spcBef>
                <a:spcPts val="0"/>
              </a:spcBef>
              <a:spcAft>
                <a:spcPts val="0"/>
              </a:spcAft>
              <a:buClr>
                <a:srgbClr val="000000"/>
              </a:buClr>
              <a:buSzPts val="2400"/>
              <a:buFont typeface="Arial"/>
              <a:buChar char="•"/>
            </a:pPr>
            <a:r>
              <a:rPr b="1" i="0" lang="en-US" sz="2400" u="none" cap="none" strike="noStrike">
                <a:solidFill>
                  <a:srgbClr val="000000"/>
                </a:solidFill>
                <a:latin typeface="Montserrat"/>
                <a:ea typeface="Montserrat"/>
                <a:cs typeface="Montserrat"/>
                <a:sym typeface="Montserrat"/>
              </a:rPr>
              <a:t>Revisión:</a:t>
            </a:r>
            <a:r>
              <a:rPr b="0" i="0" lang="en-US" sz="2400" u="none" cap="none" strike="noStrike">
                <a:solidFill>
                  <a:srgbClr val="000000"/>
                </a:solidFill>
                <a:latin typeface="Montserrat"/>
                <a:ea typeface="Montserrat"/>
                <a:cs typeface="Montserrat"/>
                <a:sym typeface="Montserrat"/>
              </a:rPr>
              <a:t> presentación de avances al final de cada sprint.</a:t>
            </a:r>
            <a:endParaRPr b="0" i="0" sz="2400" u="none" cap="none" strike="noStrike">
              <a:solidFill>
                <a:srgbClr val="000000"/>
              </a:solidFill>
              <a:latin typeface="Arial"/>
              <a:ea typeface="Arial"/>
              <a:cs typeface="Arial"/>
              <a:sym typeface="Arial"/>
            </a:endParaRPr>
          </a:p>
          <a:p>
            <a:pPr indent="-276923" lvl="1" marL="604519" marR="0" rtl="0" algn="l">
              <a:lnSpc>
                <a:spcPct val="140014"/>
              </a:lnSpc>
              <a:spcBef>
                <a:spcPts val="0"/>
              </a:spcBef>
              <a:spcAft>
                <a:spcPts val="0"/>
              </a:spcAft>
              <a:buClr>
                <a:srgbClr val="000000"/>
              </a:buClr>
              <a:buSzPts val="2400"/>
              <a:buFont typeface="Arial"/>
              <a:buChar char="•"/>
            </a:pPr>
            <a:r>
              <a:rPr b="1" i="0" lang="en-US" sz="2400" u="none" cap="none" strike="noStrike">
                <a:solidFill>
                  <a:srgbClr val="000000"/>
                </a:solidFill>
                <a:latin typeface="Montserrat"/>
                <a:ea typeface="Montserrat"/>
                <a:cs typeface="Montserrat"/>
                <a:sym typeface="Montserrat"/>
              </a:rPr>
              <a:t>Retrospectiva:</a:t>
            </a:r>
            <a:r>
              <a:rPr b="0" i="0" lang="en-US" sz="2400" u="none" cap="none" strike="noStrike">
                <a:solidFill>
                  <a:srgbClr val="000000"/>
                </a:solidFill>
                <a:latin typeface="Montserrat"/>
                <a:ea typeface="Montserrat"/>
                <a:cs typeface="Montserrat"/>
                <a:sym typeface="Montserrat"/>
              </a:rPr>
              <a:t> análisis de mejoras en el proceso para el siguiente sprint.</a:t>
            </a:r>
            <a:endParaRPr b="0" i="0" sz="2400" u="none" cap="none" strike="noStrike">
              <a:solidFill>
                <a:srgbClr val="000000"/>
              </a:solidFill>
              <a:latin typeface="Arial"/>
              <a:ea typeface="Arial"/>
              <a:cs typeface="Arial"/>
              <a:sym typeface="Arial"/>
            </a:endParaRPr>
          </a:p>
          <a:p>
            <a:pPr indent="0" lvl="0" marL="0" marR="0" rtl="0" algn="l">
              <a:lnSpc>
                <a:spcPct val="105037"/>
              </a:lnSpc>
              <a:spcBef>
                <a:spcPts val="0"/>
              </a:spcBef>
              <a:spcAft>
                <a:spcPts val="0"/>
              </a:spcAft>
              <a:buClr>
                <a:srgbClr val="000000"/>
              </a:buClr>
              <a:buSzPts val="2799"/>
              <a:buFont typeface="Arial"/>
              <a:buNone/>
            </a:pPr>
            <a:r>
              <a:t/>
            </a:r>
            <a:endParaRPr b="0" i="0" sz="2799" u="none" cap="none" strike="noStrike">
              <a:solidFill>
                <a:srgbClr val="000000"/>
              </a:solidFill>
              <a:latin typeface="Montserrat"/>
              <a:ea typeface="Montserrat"/>
              <a:cs typeface="Montserrat"/>
              <a:sym typeface="Montserrat"/>
            </a:endParaRPr>
          </a:p>
        </p:txBody>
      </p:sp>
      <p:sp>
        <p:nvSpPr>
          <p:cNvPr id="317" name="Google Shape;317;p8"/>
          <p:cNvSpPr/>
          <p:nvPr/>
        </p:nvSpPr>
        <p:spPr>
          <a:xfrm>
            <a:off x="14204498" y="-633924"/>
            <a:ext cx="4083496" cy="2739240"/>
          </a:xfrm>
          <a:custGeom>
            <a:rect b="b" l="l" r="r" t="t"/>
            <a:pathLst>
              <a:path extrusionOk="0" h="5072666" w="5072666">
                <a:moveTo>
                  <a:pt x="0" y="0"/>
                </a:moveTo>
                <a:lnTo>
                  <a:pt x="5072666" y="0"/>
                </a:lnTo>
                <a:lnTo>
                  <a:pt x="5072666" y="5072666"/>
                </a:lnTo>
                <a:lnTo>
                  <a:pt x="0" y="507266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grpSp>
        <p:nvGrpSpPr>
          <p:cNvPr id="322" name="Google Shape;322;p13"/>
          <p:cNvGrpSpPr/>
          <p:nvPr/>
        </p:nvGrpSpPr>
        <p:grpSpPr>
          <a:xfrm>
            <a:off x="-226760" y="2736275"/>
            <a:ext cx="4504432" cy="8023490"/>
            <a:chOff x="0" y="-38100"/>
            <a:chExt cx="1186352" cy="2113183"/>
          </a:xfrm>
        </p:grpSpPr>
        <p:sp>
          <p:nvSpPr>
            <p:cNvPr id="323" name="Google Shape;323;p13"/>
            <p:cNvSpPr/>
            <p:nvPr/>
          </p:nvSpPr>
          <p:spPr>
            <a:xfrm>
              <a:off x="0" y="0"/>
              <a:ext cx="1186352" cy="2075083"/>
            </a:xfrm>
            <a:custGeom>
              <a:rect b="b" l="l" r="r" t="t"/>
              <a:pathLst>
                <a:path extrusionOk="0" h="2075083" w="1186352">
                  <a:moveTo>
                    <a:pt x="0" y="0"/>
                  </a:moveTo>
                  <a:lnTo>
                    <a:pt x="1186352" y="0"/>
                  </a:lnTo>
                  <a:lnTo>
                    <a:pt x="1186352" y="2075083"/>
                  </a:lnTo>
                  <a:lnTo>
                    <a:pt x="0" y="2075083"/>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4" name="Google Shape;324;p13"/>
            <p:cNvSpPr txBox="1"/>
            <p:nvPr/>
          </p:nvSpPr>
          <p:spPr>
            <a:xfrm>
              <a:off x="0" y="-38100"/>
              <a:ext cx="1186352" cy="211318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5" name="Google Shape;325;p13"/>
          <p:cNvGrpSpPr/>
          <p:nvPr/>
        </p:nvGrpSpPr>
        <p:grpSpPr>
          <a:xfrm>
            <a:off x="4230047" y="2736275"/>
            <a:ext cx="4761607" cy="8023490"/>
            <a:chOff x="0" y="-38100"/>
            <a:chExt cx="1254086" cy="2113183"/>
          </a:xfrm>
        </p:grpSpPr>
        <p:sp>
          <p:nvSpPr>
            <p:cNvPr id="326" name="Google Shape;326;p13"/>
            <p:cNvSpPr/>
            <p:nvPr/>
          </p:nvSpPr>
          <p:spPr>
            <a:xfrm>
              <a:off x="0" y="0"/>
              <a:ext cx="1254086" cy="2075083"/>
            </a:xfrm>
            <a:custGeom>
              <a:rect b="b" l="l" r="r" t="t"/>
              <a:pathLst>
                <a:path extrusionOk="0" h="2075083" w="1254086">
                  <a:moveTo>
                    <a:pt x="0" y="0"/>
                  </a:moveTo>
                  <a:lnTo>
                    <a:pt x="1254086" y="0"/>
                  </a:lnTo>
                  <a:lnTo>
                    <a:pt x="1254086" y="2075083"/>
                  </a:lnTo>
                  <a:lnTo>
                    <a:pt x="0" y="2075083"/>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27" name="Google Shape;327;p13"/>
            <p:cNvSpPr txBox="1"/>
            <p:nvPr/>
          </p:nvSpPr>
          <p:spPr>
            <a:xfrm>
              <a:off x="0" y="-38100"/>
              <a:ext cx="1254086" cy="211318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28" name="Google Shape;328;p13"/>
          <p:cNvGrpSpPr/>
          <p:nvPr/>
        </p:nvGrpSpPr>
        <p:grpSpPr>
          <a:xfrm>
            <a:off x="8962971" y="2736275"/>
            <a:ext cx="4761607" cy="8023490"/>
            <a:chOff x="0" y="-38100"/>
            <a:chExt cx="1254086" cy="2113183"/>
          </a:xfrm>
        </p:grpSpPr>
        <p:sp>
          <p:nvSpPr>
            <p:cNvPr id="329" name="Google Shape;329;p13"/>
            <p:cNvSpPr/>
            <p:nvPr/>
          </p:nvSpPr>
          <p:spPr>
            <a:xfrm>
              <a:off x="0" y="0"/>
              <a:ext cx="1254086" cy="2075083"/>
            </a:xfrm>
            <a:custGeom>
              <a:rect b="b" l="l" r="r" t="t"/>
              <a:pathLst>
                <a:path extrusionOk="0" h="2075083" w="1254086">
                  <a:moveTo>
                    <a:pt x="0" y="0"/>
                  </a:moveTo>
                  <a:lnTo>
                    <a:pt x="1254086" y="0"/>
                  </a:lnTo>
                  <a:lnTo>
                    <a:pt x="1254086" y="2075083"/>
                  </a:lnTo>
                  <a:lnTo>
                    <a:pt x="0" y="2075083"/>
                  </a:lnTo>
                  <a:close/>
                </a:path>
              </a:pathLst>
            </a:custGeom>
            <a:solidFill>
              <a:srgbClr val="820000"/>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0" name="Google Shape;330;p13"/>
            <p:cNvSpPr txBox="1"/>
            <p:nvPr/>
          </p:nvSpPr>
          <p:spPr>
            <a:xfrm>
              <a:off x="0" y="-38100"/>
              <a:ext cx="1254086" cy="211318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grpSp>
        <p:nvGrpSpPr>
          <p:cNvPr id="331" name="Google Shape;331;p13"/>
          <p:cNvGrpSpPr/>
          <p:nvPr/>
        </p:nvGrpSpPr>
        <p:grpSpPr>
          <a:xfrm>
            <a:off x="13724578" y="2728572"/>
            <a:ext cx="4761607" cy="8023490"/>
            <a:chOff x="0" y="-38100"/>
            <a:chExt cx="1254086" cy="2113183"/>
          </a:xfrm>
        </p:grpSpPr>
        <p:sp>
          <p:nvSpPr>
            <p:cNvPr id="332" name="Google Shape;332;p13"/>
            <p:cNvSpPr/>
            <p:nvPr/>
          </p:nvSpPr>
          <p:spPr>
            <a:xfrm>
              <a:off x="0" y="0"/>
              <a:ext cx="1254086" cy="2075083"/>
            </a:xfrm>
            <a:custGeom>
              <a:rect b="b" l="l" r="r" t="t"/>
              <a:pathLst>
                <a:path extrusionOk="0" h="2075083" w="1254086">
                  <a:moveTo>
                    <a:pt x="0" y="0"/>
                  </a:moveTo>
                  <a:lnTo>
                    <a:pt x="1254086" y="0"/>
                  </a:lnTo>
                  <a:lnTo>
                    <a:pt x="1254086" y="2075083"/>
                  </a:lnTo>
                  <a:lnTo>
                    <a:pt x="0" y="2075083"/>
                  </a:lnTo>
                  <a:close/>
                </a:path>
              </a:pathLst>
            </a:custGeom>
            <a:solidFill>
              <a:srgbClr val="A40E0E"/>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3" name="Google Shape;333;p13"/>
            <p:cNvSpPr txBox="1"/>
            <p:nvPr/>
          </p:nvSpPr>
          <p:spPr>
            <a:xfrm>
              <a:off x="0" y="-38100"/>
              <a:ext cx="1254086" cy="2113183"/>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grpSp>
      <p:sp>
        <p:nvSpPr>
          <p:cNvPr id="334" name="Google Shape;334;p13"/>
          <p:cNvSpPr/>
          <p:nvPr/>
        </p:nvSpPr>
        <p:spPr>
          <a:xfrm>
            <a:off x="1190422" y="7136077"/>
            <a:ext cx="1670069" cy="1670069"/>
          </a:xfrm>
          <a:custGeom>
            <a:rect b="b" l="l" r="r" t="t"/>
            <a:pathLst>
              <a:path extrusionOk="0" h="1670069" w="1670069">
                <a:moveTo>
                  <a:pt x="0" y="0"/>
                </a:moveTo>
                <a:lnTo>
                  <a:pt x="1670069" y="0"/>
                </a:lnTo>
                <a:lnTo>
                  <a:pt x="1670069" y="1670068"/>
                </a:lnTo>
                <a:lnTo>
                  <a:pt x="0" y="1670068"/>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5" name="Google Shape;335;p13"/>
          <p:cNvSpPr/>
          <p:nvPr/>
        </p:nvSpPr>
        <p:spPr>
          <a:xfrm>
            <a:off x="14880595" y="7096517"/>
            <a:ext cx="2449572" cy="2389220"/>
          </a:xfrm>
          <a:custGeom>
            <a:rect b="b" l="l" r="r" t="t"/>
            <a:pathLst>
              <a:path extrusionOk="0" h="2389220" w="2449572">
                <a:moveTo>
                  <a:pt x="0" y="0"/>
                </a:moveTo>
                <a:lnTo>
                  <a:pt x="2449572" y="0"/>
                </a:lnTo>
                <a:lnTo>
                  <a:pt x="2449572" y="2389220"/>
                </a:lnTo>
                <a:lnTo>
                  <a:pt x="0" y="2389220"/>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6" name="Google Shape;336;p13"/>
          <p:cNvSpPr/>
          <p:nvPr/>
        </p:nvSpPr>
        <p:spPr>
          <a:xfrm>
            <a:off x="10363254" y="7096517"/>
            <a:ext cx="1898605" cy="1898605"/>
          </a:xfrm>
          <a:custGeom>
            <a:rect b="b" l="l" r="r" t="t"/>
            <a:pathLst>
              <a:path extrusionOk="0" h="1898605" w="1898605">
                <a:moveTo>
                  <a:pt x="0" y="0"/>
                </a:moveTo>
                <a:lnTo>
                  <a:pt x="1898606" y="0"/>
                </a:lnTo>
                <a:lnTo>
                  <a:pt x="1898606" y="1898605"/>
                </a:lnTo>
                <a:lnTo>
                  <a:pt x="0" y="1898605"/>
                </a:lnTo>
                <a:lnTo>
                  <a:pt x="0" y="0"/>
                </a:lnTo>
                <a:close/>
              </a:path>
            </a:pathLst>
          </a:custGeom>
          <a:blipFill rotWithShape="1">
            <a:blip r:embed="rId5">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7" name="Google Shape;337;p13"/>
          <p:cNvSpPr/>
          <p:nvPr/>
        </p:nvSpPr>
        <p:spPr>
          <a:xfrm>
            <a:off x="10049810" y="6960244"/>
            <a:ext cx="2525493" cy="2525493"/>
          </a:xfrm>
          <a:custGeom>
            <a:rect b="b" l="l" r="r" t="t"/>
            <a:pathLst>
              <a:path extrusionOk="0" h="2525493" w="2525493">
                <a:moveTo>
                  <a:pt x="0" y="0"/>
                </a:moveTo>
                <a:lnTo>
                  <a:pt x="2525494" y="0"/>
                </a:lnTo>
                <a:lnTo>
                  <a:pt x="2525494" y="2525493"/>
                </a:lnTo>
                <a:lnTo>
                  <a:pt x="0" y="2525493"/>
                </a:lnTo>
                <a:lnTo>
                  <a:pt x="0" y="0"/>
                </a:lnTo>
                <a:close/>
              </a:path>
            </a:pathLst>
          </a:cu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8" name="Google Shape;338;p13"/>
          <p:cNvSpPr/>
          <p:nvPr/>
        </p:nvSpPr>
        <p:spPr>
          <a:xfrm>
            <a:off x="5375683" y="6820351"/>
            <a:ext cx="2470335" cy="2470335"/>
          </a:xfrm>
          <a:custGeom>
            <a:rect b="b" l="l" r="r" t="t"/>
            <a:pathLst>
              <a:path extrusionOk="0" h="2470335" w="2470335">
                <a:moveTo>
                  <a:pt x="0" y="0"/>
                </a:moveTo>
                <a:lnTo>
                  <a:pt x="2470336" y="0"/>
                </a:lnTo>
                <a:lnTo>
                  <a:pt x="2470336" y="2470335"/>
                </a:lnTo>
                <a:lnTo>
                  <a:pt x="0" y="2470335"/>
                </a:lnTo>
                <a:lnTo>
                  <a:pt x="0" y="0"/>
                </a:lnTo>
                <a:close/>
              </a:path>
            </a:pathLst>
          </a:custGeom>
          <a:blipFill rotWithShape="1">
            <a:blip r:embed="rId7">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39" name="Google Shape;339;p13"/>
          <p:cNvSpPr txBox="1"/>
          <p:nvPr/>
        </p:nvSpPr>
        <p:spPr>
          <a:xfrm>
            <a:off x="4103737" y="539608"/>
            <a:ext cx="10080527" cy="857250"/>
          </a:xfrm>
          <a:prstGeom prst="rect">
            <a:avLst/>
          </a:prstGeom>
          <a:noFill/>
          <a:ln>
            <a:noFill/>
          </a:ln>
        </p:spPr>
        <p:txBody>
          <a:bodyPr anchorCtr="0" anchor="t" bIns="0" lIns="0" spcFirstLastPara="1" rIns="0" wrap="square" tIns="0">
            <a:spAutoFit/>
          </a:bodyPr>
          <a:lstStyle/>
          <a:p>
            <a:pPr indent="0" lvl="0" marL="0" marR="0" rtl="0" algn="ctr">
              <a:lnSpc>
                <a:spcPct val="120014"/>
              </a:lnSpc>
              <a:spcBef>
                <a:spcPts val="0"/>
              </a:spcBef>
              <a:spcAft>
                <a:spcPts val="0"/>
              </a:spcAft>
              <a:buClr>
                <a:srgbClr val="000000"/>
              </a:buClr>
              <a:buSzPts val="5646"/>
              <a:buFont typeface="Arial"/>
              <a:buNone/>
            </a:pPr>
            <a:r>
              <a:rPr b="1" i="0" lang="en-US" sz="5646" u="none" cap="none" strike="noStrike">
                <a:solidFill>
                  <a:srgbClr val="820000"/>
                </a:solidFill>
                <a:latin typeface="Montserrat"/>
                <a:ea typeface="Montserrat"/>
                <a:cs typeface="Montserrat"/>
                <a:sym typeface="Montserrat"/>
              </a:rPr>
              <a:t>Herramientas a utilizar</a:t>
            </a:r>
            <a:endParaRPr b="0" i="0" sz="1400" u="none" cap="none" strike="noStrike">
              <a:solidFill>
                <a:srgbClr val="000000"/>
              </a:solidFill>
              <a:latin typeface="Arial"/>
              <a:ea typeface="Arial"/>
              <a:cs typeface="Arial"/>
              <a:sym typeface="Arial"/>
            </a:endParaRPr>
          </a:p>
        </p:txBody>
      </p:sp>
      <p:sp>
        <p:nvSpPr>
          <p:cNvPr id="340" name="Google Shape;340;p13"/>
          <p:cNvSpPr txBox="1"/>
          <p:nvPr/>
        </p:nvSpPr>
        <p:spPr>
          <a:xfrm>
            <a:off x="595790" y="3869906"/>
            <a:ext cx="3050121" cy="962025"/>
          </a:xfrm>
          <a:prstGeom prst="rect">
            <a:avLst/>
          </a:prstGeom>
          <a:noFill/>
          <a:ln>
            <a:noFill/>
          </a:ln>
        </p:spPr>
        <p:txBody>
          <a:bodyPr anchorCtr="0" anchor="t" bIns="0" lIns="0" spcFirstLastPara="1" rIns="0" wrap="square" tIns="0">
            <a:spAutoFit/>
          </a:bodyPr>
          <a:lstStyle/>
          <a:p>
            <a:pPr indent="0" lvl="0" marL="0" marR="0" rtl="0" algn="ctr">
              <a:lnSpc>
                <a:spcPct val="120025"/>
              </a:lnSpc>
              <a:spcBef>
                <a:spcPts val="0"/>
              </a:spcBef>
              <a:spcAft>
                <a:spcPts val="0"/>
              </a:spcAft>
              <a:buClr>
                <a:srgbClr val="000000"/>
              </a:buClr>
              <a:buSzPts val="3186"/>
              <a:buFont typeface="Arial"/>
              <a:buNone/>
            </a:pPr>
            <a:r>
              <a:rPr b="1" i="0" lang="en-US" sz="3186" u="none" cap="none" strike="noStrike">
                <a:solidFill>
                  <a:srgbClr val="FFFFFF"/>
                </a:solidFill>
                <a:latin typeface="Montserrat"/>
                <a:ea typeface="Montserrat"/>
                <a:cs typeface="Montserrat"/>
                <a:sym typeface="Montserrat"/>
              </a:rPr>
              <a:t>Lenguaje y frameworks</a:t>
            </a:r>
            <a:endParaRPr b="0" i="0" sz="1400" u="none" cap="none" strike="noStrike">
              <a:solidFill>
                <a:srgbClr val="000000"/>
              </a:solidFill>
              <a:latin typeface="Arial"/>
              <a:ea typeface="Arial"/>
              <a:cs typeface="Arial"/>
              <a:sym typeface="Arial"/>
            </a:endParaRPr>
          </a:p>
        </p:txBody>
      </p:sp>
      <p:sp>
        <p:nvSpPr>
          <p:cNvPr id="341" name="Google Shape;341;p13"/>
          <p:cNvSpPr txBox="1"/>
          <p:nvPr/>
        </p:nvSpPr>
        <p:spPr>
          <a:xfrm>
            <a:off x="4701055" y="4128131"/>
            <a:ext cx="3755475" cy="476250"/>
          </a:xfrm>
          <a:prstGeom prst="rect">
            <a:avLst/>
          </a:prstGeom>
          <a:noFill/>
          <a:ln>
            <a:noFill/>
          </a:ln>
        </p:spPr>
        <p:txBody>
          <a:bodyPr anchorCtr="0" anchor="t" bIns="0" lIns="0" spcFirstLastPara="1" rIns="0" wrap="square" tIns="0">
            <a:spAutoFit/>
          </a:bodyPr>
          <a:lstStyle/>
          <a:p>
            <a:pPr indent="0" lvl="0" marL="0" marR="0" rtl="0" algn="ctr">
              <a:lnSpc>
                <a:spcPct val="120018"/>
              </a:lnSpc>
              <a:spcBef>
                <a:spcPts val="0"/>
              </a:spcBef>
              <a:spcAft>
                <a:spcPts val="0"/>
              </a:spcAft>
              <a:buClr>
                <a:srgbClr val="000000"/>
              </a:buClr>
              <a:buSzPts val="3222"/>
              <a:buFont typeface="Arial"/>
              <a:buNone/>
            </a:pPr>
            <a:r>
              <a:rPr b="1" i="0" lang="en-US" sz="3222" u="none" cap="none" strike="noStrike">
                <a:solidFill>
                  <a:srgbClr val="FFFFFF"/>
                </a:solidFill>
                <a:latin typeface="Montserrat"/>
                <a:ea typeface="Montserrat"/>
                <a:cs typeface="Montserrat"/>
                <a:sym typeface="Montserrat"/>
              </a:rPr>
              <a:t>Base de datos</a:t>
            </a:r>
            <a:endParaRPr b="0" i="0" sz="1400" u="none" cap="none" strike="noStrike">
              <a:solidFill>
                <a:srgbClr val="000000"/>
              </a:solidFill>
              <a:latin typeface="Arial"/>
              <a:ea typeface="Arial"/>
              <a:cs typeface="Arial"/>
              <a:sym typeface="Arial"/>
            </a:endParaRPr>
          </a:p>
        </p:txBody>
      </p:sp>
      <p:sp>
        <p:nvSpPr>
          <p:cNvPr id="342" name="Google Shape;342;p13"/>
          <p:cNvSpPr txBox="1"/>
          <p:nvPr/>
        </p:nvSpPr>
        <p:spPr>
          <a:xfrm>
            <a:off x="9512046" y="3792680"/>
            <a:ext cx="3602663" cy="990600"/>
          </a:xfrm>
          <a:prstGeom prst="rect">
            <a:avLst/>
          </a:prstGeom>
          <a:noFill/>
          <a:ln>
            <a:noFill/>
          </a:ln>
        </p:spPr>
        <p:txBody>
          <a:bodyPr anchorCtr="0" anchor="t" bIns="0" lIns="0" spcFirstLastPara="1" rIns="0" wrap="square" tIns="0">
            <a:spAutoFit/>
          </a:bodyPr>
          <a:lstStyle/>
          <a:p>
            <a:pPr indent="0" lvl="0" marL="0" marR="0" rtl="0" algn="ctr">
              <a:lnSpc>
                <a:spcPct val="120024"/>
              </a:lnSpc>
              <a:spcBef>
                <a:spcPts val="0"/>
              </a:spcBef>
              <a:spcAft>
                <a:spcPts val="0"/>
              </a:spcAft>
              <a:buClr>
                <a:srgbClr val="000000"/>
              </a:buClr>
              <a:buSzPts val="3271"/>
              <a:buFont typeface="Arial"/>
              <a:buNone/>
            </a:pPr>
            <a:r>
              <a:rPr b="1" i="0" lang="en-US" sz="3271" u="none" cap="none" strike="noStrike">
                <a:solidFill>
                  <a:srgbClr val="FFFFFF"/>
                </a:solidFill>
                <a:latin typeface="Montserrat"/>
                <a:ea typeface="Montserrat"/>
                <a:cs typeface="Montserrat"/>
                <a:sym typeface="Montserrat"/>
              </a:rPr>
              <a:t>Control de versiones</a:t>
            </a:r>
            <a:endParaRPr b="0" i="0" sz="1400" u="none" cap="none" strike="noStrike">
              <a:solidFill>
                <a:srgbClr val="000000"/>
              </a:solidFill>
              <a:latin typeface="Arial"/>
              <a:ea typeface="Arial"/>
              <a:cs typeface="Arial"/>
              <a:sym typeface="Arial"/>
            </a:endParaRPr>
          </a:p>
        </p:txBody>
      </p:sp>
      <p:sp>
        <p:nvSpPr>
          <p:cNvPr id="343" name="Google Shape;343;p13"/>
          <p:cNvSpPr txBox="1"/>
          <p:nvPr/>
        </p:nvSpPr>
        <p:spPr>
          <a:xfrm>
            <a:off x="14100308" y="4022474"/>
            <a:ext cx="4010145" cy="542925"/>
          </a:xfrm>
          <a:prstGeom prst="rect">
            <a:avLst/>
          </a:prstGeom>
          <a:noFill/>
          <a:ln>
            <a:noFill/>
          </a:ln>
        </p:spPr>
        <p:txBody>
          <a:bodyPr anchorCtr="0" anchor="t" bIns="0" lIns="0" spcFirstLastPara="1" rIns="0" wrap="square" tIns="0">
            <a:spAutoFit/>
          </a:bodyPr>
          <a:lstStyle/>
          <a:p>
            <a:pPr indent="0" lvl="0" marL="0" marR="0" rtl="0" algn="ctr">
              <a:lnSpc>
                <a:spcPct val="120021"/>
              </a:lnSpc>
              <a:spcBef>
                <a:spcPts val="0"/>
              </a:spcBef>
              <a:spcAft>
                <a:spcPts val="0"/>
              </a:spcAft>
              <a:buClr>
                <a:srgbClr val="000000"/>
              </a:buClr>
              <a:buSzPts val="3641"/>
              <a:buFont typeface="Arial"/>
              <a:buNone/>
            </a:pPr>
            <a:r>
              <a:rPr b="1" i="0" lang="en-US" sz="3641" u="none" cap="none" strike="noStrike">
                <a:solidFill>
                  <a:srgbClr val="FFFFFF"/>
                </a:solidFill>
                <a:latin typeface="Montserrat"/>
                <a:ea typeface="Montserrat"/>
                <a:cs typeface="Montserrat"/>
                <a:sym typeface="Montserrat"/>
              </a:rPr>
              <a:t>Metodología</a:t>
            </a:r>
            <a:endParaRPr b="0" i="0" sz="1400" u="none" cap="none" strike="noStrike">
              <a:solidFill>
                <a:srgbClr val="000000"/>
              </a:solidFill>
              <a:latin typeface="Arial"/>
              <a:ea typeface="Arial"/>
              <a:cs typeface="Arial"/>
              <a:sym typeface="Arial"/>
            </a:endParaRPr>
          </a:p>
        </p:txBody>
      </p:sp>
      <p:sp>
        <p:nvSpPr>
          <p:cNvPr id="344" name="Google Shape;344;p13"/>
          <p:cNvSpPr txBox="1"/>
          <p:nvPr/>
        </p:nvSpPr>
        <p:spPr>
          <a:xfrm>
            <a:off x="595790" y="5218273"/>
            <a:ext cx="3338723" cy="122682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7200"/>
              <a:buFont typeface="Arial"/>
              <a:buNone/>
            </a:pPr>
            <a:r>
              <a:rPr b="0" i="0" lang="en-US" sz="7200" u="none" cap="none" strike="noStrike">
                <a:solidFill>
                  <a:srgbClr val="FFFFFF"/>
                </a:solidFill>
                <a:latin typeface="Montserrat"/>
                <a:ea typeface="Montserrat"/>
                <a:cs typeface="Montserrat"/>
                <a:sym typeface="Montserrat"/>
              </a:rPr>
              <a:t>Flutter </a:t>
            </a:r>
            <a:endParaRPr b="0" i="0" sz="1400" u="none" cap="none" strike="noStrike">
              <a:solidFill>
                <a:srgbClr val="000000"/>
              </a:solidFill>
              <a:latin typeface="Arial"/>
              <a:ea typeface="Arial"/>
              <a:cs typeface="Arial"/>
              <a:sym typeface="Arial"/>
            </a:endParaRPr>
          </a:p>
        </p:txBody>
      </p:sp>
      <p:sp>
        <p:nvSpPr>
          <p:cNvPr id="345" name="Google Shape;345;p13"/>
          <p:cNvSpPr txBox="1"/>
          <p:nvPr/>
        </p:nvSpPr>
        <p:spPr>
          <a:xfrm>
            <a:off x="4572787" y="5218273"/>
            <a:ext cx="4161692" cy="155119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7200"/>
              <a:buFont typeface="Arial"/>
              <a:buNone/>
            </a:pPr>
            <a:r>
              <a:rPr b="0" i="0" lang="en-US" sz="7200" u="none" cap="none" strike="noStrike">
                <a:solidFill>
                  <a:srgbClr val="FFFFFF"/>
                </a:solidFill>
                <a:latin typeface="Montserrat"/>
                <a:ea typeface="Montserrat"/>
                <a:cs typeface="Montserrat"/>
                <a:sym typeface="Montserrat"/>
              </a:rPr>
              <a:t>Firebase</a:t>
            </a:r>
            <a:endParaRPr b="0" i="0" sz="1400" u="none" cap="none" strike="noStrike">
              <a:solidFill>
                <a:srgbClr val="000000"/>
              </a:solidFill>
              <a:latin typeface="Arial"/>
              <a:ea typeface="Arial"/>
              <a:cs typeface="Arial"/>
              <a:sym typeface="Arial"/>
            </a:endParaRPr>
          </a:p>
        </p:txBody>
      </p:sp>
      <p:sp>
        <p:nvSpPr>
          <p:cNvPr id="346" name="Google Shape;346;p13"/>
          <p:cNvSpPr txBox="1"/>
          <p:nvPr/>
        </p:nvSpPr>
        <p:spPr>
          <a:xfrm>
            <a:off x="9674412" y="5218273"/>
            <a:ext cx="3440297" cy="1551194"/>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7200"/>
              <a:buFont typeface="Arial"/>
              <a:buNone/>
            </a:pPr>
            <a:r>
              <a:rPr b="0" i="0" lang="en-US" sz="7200" u="none" cap="none" strike="noStrike">
                <a:solidFill>
                  <a:srgbClr val="FFFFFF"/>
                </a:solidFill>
                <a:latin typeface="Montserrat"/>
                <a:ea typeface="Montserrat"/>
                <a:cs typeface="Montserrat"/>
                <a:sym typeface="Montserrat"/>
              </a:rPr>
              <a:t>GitHub</a:t>
            </a:r>
            <a:endParaRPr b="0" i="0" sz="1400" u="none" cap="none" strike="noStrike">
              <a:solidFill>
                <a:srgbClr val="000000"/>
              </a:solidFill>
              <a:latin typeface="Arial"/>
              <a:ea typeface="Arial"/>
              <a:cs typeface="Arial"/>
              <a:sym typeface="Arial"/>
            </a:endParaRPr>
          </a:p>
        </p:txBody>
      </p:sp>
      <p:sp>
        <p:nvSpPr>
          <p:cNvPr id="347" name="Google Shape;347;p13"/>
          <p:cNvSpPr txBox="1"/>
          <p:nvPr/>
        </p:nvSpPr>
        <p:spPr>
          <a:xfrm>
            <a:off x="14410378" y="5218273"/>
            <a:ext cx="3338723" cy="122682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Clr>
                <a:srgbClr val="000000"/>
              </a:buClr>
              <a:buSzPts val="7200"/>
              <a:buFont typeface="Arial"/>
              <a:buNone/>
            </a:pPr>
            <a:r>
              <a:rPr b="0" i="0" lang="en-US" sz="7200" u="none" cap="none" strike="noStrike">
                <a:solidFill>
                  <a:srgbClr val="FFFFFF"/>
                </a:solidFill>
                <a:latin typeface="Montserrat"/>
                <a:ea typeface="Montserrat"/>
                <a:cs typeface="Montserrat"/>
                <a:sym typeface="Montserrat"/>
              </a:rPr>
              <a:t>Agil</a:t>
            </a:r>
            <a:endParaRPr b="0" i="0" sz="1400" u="none" cap="none" strike="noStrike">
              <a:solidFill>
                <a:srgbClr val="000000"/>
              </a:solidFill>
              <a:latin typeface="Arial"/>
              <a:ea typeface="Arial"/>
              <a:cs typeface="Arial"/>
              <a:sym typeface="Arial"/>
            </a:endParaRPr>
          </a:p>
        </p:txBody>
      </p:sp>
      <p:sp>
        <p:nvSpPr>
          <p:cNvPr id="348" name="Google Shape;348;p13"/>
          <p:cNvSpPr/>
          <p:nvPr/>
        </p:nvSpPr>
        <p:spPr>
          <a:xfrm>
            <a:off x="14100308" y="-1139475"/>
            <a:ext cx="5072666" cy="5072666"/>
          </a:xfrm>
          <a:custGeom>
            <a:rect b="b" l="l" r="r" t="t"/>
            <a:pathLst>
              <a:path extrusionOk="0" h="5072666" w="5072666">
                <a:moveTo>
                  <a:pt x="0" y="0"/>
                </a:moveTo>
                <a:lnTo>
                  <a:pt x="5072667" y="0"/>
                </a:lnTo>
                <a:lnTo>
                  <a:pt x="5072667" y="5072666"/>
                </a:lnTo>
                <a:lnTo>
                  <a:pt x="0" y="5072666"/>
                </a:lnTo>
                <a:lnTo>
                  <a:pt x="0" y="0"/>
                </a:lnTo>
                <a:close/>
              </a:path>
            </a:pathLst>
          </a:custGeom>
          <a:blipFill rotWithShape="1">
            <a:blip r:embed="rId8">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
          <p:cNvSpPr txBox="1"/>
          <p:nvPr/>
        </p:nvSpPr>
        <p:spPr>
          <a:xfrm>
            <a:off x="6390930" y="509667"/>
            <a:ext cx="10080527" cy="857250"/>
          </a:xfrm>
          <a:prstGeom prst="rect">
            <a:avLst/>
          </a:prstGeom>
          <a:noFill/>
          <a:ln>
            <a:noFill/>
          </a:ln>
        </p:spPr>
        <p:txBody>
          <a:bodyPr anchorCtr="0" anchor="t" bIns="0" lIns="0" spcFirstLastPara="1" rIns="0" wrap="square" tIns="0">
            <a:spAutoFit/>
          </a:bodyPr>
          <a:lstStyle/>
          <a:p>
            <a:pPr indent="0" lvl="0" marL="0" marR="0" rtl="0" algn="l">
              <a:lnSpc>
                <a:spcPct val="120014"/>
              </a:lnSpc>
              <a:spcBef>
                <a:spcPts val="0"/>
              </a:spcBef>
              <a:spcAft>
                <a:spcPts val="0"/>
              </a:spcAft>
              <a:buClr>
                <a:srgbClr val="000000"/>
              </a:buClr>
              <a:buSzPts val="5646"/>
              <a:buFont typeface="Arial"/>
              <a:buNone/>
            </a:pPr>
            <a:r>
              <a:rPr b="1" i="0" lang="en-US" sz="5646" u="none" cap="none" strike="noStrike">
                <a:solidFill>
                  <a:srgbClr val="820000"/>
                </a:solidFill>
                <a:latin typeface="Montserrat"/>
                <a:ea typeface="Montserrat"/>
                <a:cs typeface="Montserrat"/>
                <a:sym typeface="Montserrat"/>
              </a:rPr>
              <a:t>Factibilidad de desarrollo</a:t>
            </a:r>
            <a:endParaRPr b="0" i="0" sz="1400" u="none" cap="none" strike="noStrike">
              <a:solidFill>
                <a:srgbClr val="000000"/>
              </a:solidFill>
              <a:latin typeface="Arial"/>
              <a:ea typeface="Arial"/>
              <a:cs typeface="Arial"/>
              <a:sym typeface="Arial"/>
            </a:endParaRPr>
          </a:p>
        </p:txBody>
      </p:sp>
      <p:sp>
        <p:nvSpPr>
          <p:cNvPr id="354" name="Google Shape;354;p6"/>
          <p:cNvSpPr txBox="1"/>
          <p:nvPr/>
        </p:nvSpPr>
        <p:spPr>
          <a:xfrm>
            <a:off x="5621209" y="2153168"/>
            <a:ext cx="12232129" cy="5557205"/>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Clr>
                <a:srgbClr val="000000"/>
              </a:buClr>
              <a:buSzPts val="2462"/>
              <a:buFont typeface="Arial"/>
              <a:buNone/>
            </a:pPr>
            <a:r>
              <a:rPr b="1" i="0" lang="en-US" sz="2462" u="none" cap="none" strike="noStrike">
                <a:solidFill>
                  <a:srgbClr val="000000"/>
                </a:solidFill>
                <a:latin typeface="Montserrat"/>
                <a:ea typeface="Montserrat"/>
                <a:cs typeface="Montserrat"/>
                <a:sym typeface="Montserrat"/>
              </a:rPr>
              <a:t>El proyecto es factible dado que:</a:t>
            </a:r>
            <a:endParaRPr b="0" i="0" sz="1400" u="none" cap="none" strike="noStrike">
              <a:solidFill>
                <a:srgbClr val="000000"/>
              </a:solidFill>
              <a:latin typeface="Arial"/>
              <a:ea typeface="Arial"/>
              <a:cs typeface="Arial"/>
              <a:sym typeface="Arial"/>
            </a:endParaRPr>
          </a:p>
          <a:p>
            <a:pPr indent="-265814" lvl="1" marL="531629" marR="0" rtl="0" algn="l">
              <a:lnSpc>
                <a:spcPct val="140008"/>
              </a:lnSpc>
              <a:spcBef>
                <a:spcPts val="0"/>
              </a:spcBef>
              <a:spcAft>
                <a:spcPts val="0"/>
              </a:spcAft>
              <a:buClr>
                <a:srgbClr val="000000"/>
              </a:buClr>
              <a:buSzPts val="2462"/>
              <a:buFont typeface="Arial"/>
              <a:buChar char="•"/>
            </a:pPr>
            <a:r>
              <a:rPr b="1" i="0" lang="en-US" sz="2462" u="none" cap="none" strike="noStrike">
                <a:solidFill>
                  <a:srgbClr val="000000"/>
                </a:solidFill>
                <a:latin typeface="Montserrat"/>
                <a:ea typeface="Montserrat"/>
                <a:cs typeface="Montserrat"/>
                <a:sym typeface="Montserrat"/>
              </a:rPr>
              <a:t>Recursos:</a:t>
            </a:r>
            <a:r>
              <a:rPr b="0" i="0" lang="en-US" sz="2462" u="none" cap="none" strike="noStrike">
                <a:solidFill>
                  <a:srgbClr val="000000"/>
                </a:solidFill>
                <a:latin typeface="Montserrat"/>
                <a:ea typeface="Montserrat"/>
                <a:cs typeface="Montserrat"/>
                <a:sym typeface="Montserrat"/>
              </a:rPr>
              <a:t> se cuenta con las herramientas necesarias (frameworks de desarrollo móvil, servicios en la nube y motores de base de datos).</a:t>
            </a:r>
            <a:endParaRPr b="0" i="0" sz="1400" u="none" cap="none" strike="noStrike">
              <a:solidFill>
                <a:srgbClr val="000000"/>
              </a:solidFill>
              <a:latin typeface="Arial"/>
              <a:ea typeface="Arial"/>
              <a:cs typeface="Arial"/>
              <a:sym typeface="Arial"/>
            </a:endParaRPr>
          </a:p>
          <a:p>
            <a:pPr indent="0" lvl="0" marL="0" marR="0" rtl="0" algn="l">
              <a:lnSpc>
                <a:spcPct val="140008"/>
              </a:lnSpc>
              <a:spcBef>
                <a:spcPts val="0"/>
              </a:spcBef>
              <a:spcAft>
                <a:spcPts val="0"/>
              </a:spcAft>
              <a:buClr>
                <a:srgbClr val="000000"/>
              </a:buClr>
              <a:buSzPts val="2462"/>
              <a:buFont typeface="Arial"/>
              <a:buNone/>
            </a:pPr>
            <a:r>
              <a:t/>
            </a:r>
            <a:endParaRPr b="0" i="0" sz="2462" u="none" cap="none" strike="noStrike">
              <a:solidFill>
                <a:srgbClr val="000000"/>
              </a:solidFill>
              <a:latin typeface="Montserrat"/>
              <a:ea typeface="Montserrat"/>
              <a:cs typeface="Montserrat"/>
              <a:sym typeface="Montserrat"/>
            </a:endParaRPr>
          </a:p>
          <a:p>
            <a:pPr indent="-265814" lvl="1" marL="531629" marR="0" rtl="0" algn="l">
              <a:lnSpc>
                <a:spcPct val="140008"/>
              </a:lnSpc>
              <a:spcBef>
                <a:spcPts val="0"/>
              </a:spcBef>
              <a:spcAft>
                <a:spcPts val="0"/>
              </a:spcAft>
              <a:buClr>
                <a:srgbClr val="000000"/>
              </a:buClr>
              <a:buSzPts val="2462"/>
              <a:buFont typeface="Arial"/>
              <a:buChar char="•"/>
            </a:pPr>
            <a:r>
              <a:rPr b="1" i="0" lang="en-US" sz="2462" u="none" cap="none" strike="noStrike">
                <a:solidFill>
                  <a:srgbClr val="000000"/>
                </a:solidFill>
                <a:latin typeface="Montserrat"/>
                <a:ea typeface="Montserrat"/>
                <a:cs typeface="Montserrat"/>
                <a:sym typeface="Montserrat"/>
              </a:rPr>
              <a:t>Tiempo:</a:t>
            </a:r>
            <a:r>
              <a:rPr b="0" i="0" lang="en-US" sz="2462" u="none" cap="none" strike="noStrike">
                <a:solidFill>
                  <a:srgbClr val="000000"/>
                </a:solidFill>
                <a:latin typeface="Montserrat"/>
                <a:ea typeface="Montserrat"/>
                <a:cs typeface="Montserrat"/>
                <a:sym typeface="Montserrat"/>
              </a:rPr>
              <a:t> el plazo estimado de 4 meses es suficiente para el alcance definido (MVP con funcionalidades principales).</a:t>
            </a:r>
            <a:endParaRPr b="0" i="0" sz="1400" u="none" cap="none" strike="noStrike">
              <a:solidFill>
                <a:srgbClr val="000000"/>
              </a:solidFill>
              <a:latin typeface="Arial"/>
              <a:ea typeface="Arial"/>
              <a:cs typeface="Arial"/>
              <a:sym typeface="Arial"/>
            </a:endParaRPr>
          </a:p>
          <a:p>
            <a:pPr indent="0" lvl="0" marL="0" marR="0" rtl="0" algn="l">
              <a:lnSpc>
                <a:spcPct val="140008"/>
              </a:lnSpc>
              <a:spcBef>
                <a:spcPts val="0"/>
              </a:spcBef>
              <a:spcAft>
                <a:spcPts val="0"/>
              </a:spcAft>
              <a:buClr>
                <a:srgbClr val="000000"/>
              </a:buClr>
              <a:buSzPts val="2462"/>
              <a:buFont typeface="Arial"/>
              <a:buNone/>
            </a:pPr>
            <a:r>
              <a:t/>
            </a:r>
            <a:endParaRPr b="0" i="0" sz="2462" u="none" cap="none" strike="noStrike">
              <a:solidFill>
                <a:srgbClr val="000000"/>
              </a:solidFill>
              <a:latin typeface="Montserrat"/>
              <a:ea typeface="Montserrat"/>
              <a:cs typeface="Montserrat"/>
              <a:sym typeface="Montserrat"/>
            </a:endParaRPr>
          </a:p>
          <a:p>
            <a:pPr indent="-265814" lvl="1" marL="531629" marR="0" rtl="0" algn="l">
              <a:lnSpc>
                <a:spcPct val="140008"/>
              </a:lnSpc>
              <a:spcBef>
                <a:spcPts val="0"/>
              </a:spcBef>
              <a:spcAft>
                <a:spcPts val="0"/>
              </a:spcAft>
              <a:buClr>
                <a:srgbClr val="000000"/>
              </a:buClr>
              <a:buSzPts val="2462"/>
              <a:buFont typeface="Arial"/>
              <a:buChar char="•"/>
            </a:pPr>
            <a:r>
              <a:rPr b="1" i="0" lang="en-US" sz="2462" u="none" cap="none" strike="noStrike">
                <a:solidFill>
                  <a:srgbClr val="000000"/>
                </a:solidFill>
                <a:latin typeface="Montserrat"/>
                <a:ea typeface="Montserrat"/>
                <a:cs typeface="Montserrat"/>
                <a:sym typeface="Montserrat"/>
              </a:rPr>
              <a:t>Limitaciones:</a:t>
            </a:r>
            <a:r>
              <a:rPr b="0" i="0" lang="en-US" sz="2462" u="none" cap="none" strike="noStrike">
                <a:solidFill>
                  <a:srgbClr val="000000"/>
                </a:solidFill>
                <a:latin typeface="Montserrat"/>
                <a:ea typeface="Montserrat"/>
                <a:cs typeface="Montserrat"/>
                <a:sym typeface="Montserrat"/>
              </a:rPr>
              <a:t> no se implementará integración con organismos oficiales en esta primera versión.</a:t>
            </a:r>
            <a:endParaRPr b="0" i="0" sz="1400" u="none" cap="none" strike="noStrike">
              <a:solidFill>
                <a:srgbClr val="000000"/>
              </a:solidFill>
              <a:latin typeface="Arial"/>
              <a:ea typeface="Arial"/>
              <a:cs typeface="Arial"/>
              <a:sym typeface="Arial"/>
            </a:endParaRPr>
          </a:p>
          <a:p>
            <a:pPr indent="0" lvl="0" marL="0" marR="0" rtl="0" algn="l">
              <a:lnSpc>
                <a:spcPct val="140008"/>
              </a:lnSpc>
              <a:spcBef>
                <a:spcPts val="0"/>
              </a:spcBef>
              <a:spcAft>
                <a:spcPts val="0"/>
              </a:spcAft>
              <a:buClr>
                <a:srgbClr val="000000"/>
              </a:buClr>
              <a:buSzPts val="2462"/>
              <a:buFont typeface="Arial"/>
              <a:buNone/>
            </a:pPr>
            <a:r>
              <a:t/>
            </a:r>
            <a:endParaRPr b="0" i="0" sz="2462" u="none" cap="none" strike="noStrike">
              <a:solidFill>
                <a:srgbClr val="000000"/>
              </a:solidFill>
              <a:latin typeface="Montserrat"/>
              <a:ea typeface="Montserrat"/>
              <a:cs typeface="Montserrat"/>
              <a:sym typeface="Montserrat"/>
            </a:endParaRPr>
          </a:p>
          <a:p>
            <a:pPr indent="-265814" lvl="1" marL="531629" marR="0" rtl="0" algn="l">
              <a:lnSpc>
                <a:spcPct val="140008"/>
              </a:lnSpc>
              <a:spcBef>
                <a:spcPts val="0"/>
              </a:spcBef>
              <a:spcAft>
                <a:spcPts val="0"/>
              </a:spcAft>
              <a:buClr>
                <a:srgbClr val="000000"/>
              </a:buClr>
              <a:buSzPts val="2462"/>
              <a:buFont typeface="Arial"/>
              <a:buChar char="•"/>
            </a:pPr>
            <a:r>
              <a:rPr b="1" i="0" lang="en-US" sz="2462" u="none" cap="none" strike="noStrike">
                <a:solidFill>
                  <a:srgbClr val="000000"/>
                </a:solidFill>
                <a:latin typeface="Montserrat"/>
                <a:ea typeface="Montserrat"/>
                <a:cs typeface="Montserrat"/>
                <a:sym typeface="Montserrat"/>
              </a:rPr>
              <a:t>Fortalezas:</a:t>
            </a:r>
            <a:r>
              <a:rPr b="0" i="0" lang="en-US" sz="2462" u="none" cap="none" strike="noStrike">
                <a:solidFill>
                  <a:srgbClr val="000000"/>
                </a:solidFill>
                <a:latin typeface="Montserrat"/>
                <a:ea typeface="Montserrat"/>
                <a:cs typeface="Montserrat"/>
                <a:sym typeface="Montserrat"/>
              </a:rPr>
              <a:t> el uso de metodologías ágiles permitirá un avance progresivo, con entregables en cada sprint y capacidad de adaptación.</a:t>
            </a:r>
            <a:endParaRPr b="0" i="0" sz="1400" u="none" cap="none" strike="noStrike">
              <a:solidFill>
                <a:srgbClr val="000000"/>
              </a:solidFill>
              <a:latin typeface="Arial"/>
              <a:ea typeface="Arial"/>
              <a:cs typeface="Arial"/>
              <a:sym typeface="Arial"/>
            </a:endParaRPr>
          </a:p>
          <a:p>
            <a:pPr indent="0" lvl="0" marL="0" marR="0" rtl="0" algn="l">
              <a:lnSpc>
                <a:spcPct val="140008"/>
              </a:lnSpc>
              <a:spcBef>
                <a:spcPts val="0"/>
              </a:spcBef>
              <a:spcAft>
                <a:spcPts val="0"/>
              </a:spcAft>
              <a:buClr>
                <a:srgbClr val="000000"/>
              </a:buClr>
              <a:buSzPts val="2462"/>
              <a:buFont typeface="Arial"/>
              <a:buNone/>
            </a:pPr>
            <a:r>
              <a:t/>
            </a:r>
            <a:endParaRPr b="0" i="0" sz="2462" u="none" cap="none" strike="noStrike">
              <a:solidFill>
                <a:srgbClr val="000000"/>
              </a:solidFill>
              <a:latin typeface="Montserrat"/>
              <a:ea typeface="Montserrat"/>
              <a:cs typeface="Montserrat"/>
              <a:sym typeface="Montserrat"/>
            </a:endParaRPr>
          </a:p>
        </p:txBody>
      </p:sp>
      <p:sp>
        <p:nvSpPr>
          <p:cNvPr id="355" name="Google Shape;355;p6"/>
          <p:cNvSpPr/>
          <p:nvPr/>
        </p:nvSpPr>
        <p:spPr>
          <a:xfrm>
            <a:off x="14171098" y="6360726"/>
            <a:ext cx="5072666" cy="5072666"/>
          </a:xfrm>
          <a:custGeom>
            <a:rect b="b" l="l" r="r" t="t"/>
            <a:pathLst>
              <a:path extrusionOk="0" h="5072666" w="5072666">
                <a:moveTo>
                  <a:pt x="0" y="0"/>
                </a:moveTo>
                <a:lnTo>
                  <a:pt x="5072666" y="0"/>
                </a:lnTo>
                <a:lnTo>
                  <a:pt x="5072666" y="5072666"/>
                </a:lnTo>
                <a:lnTo>
                  <a:pt x="0" y="5072666"/>
                </a:lnTo>
                <a:lnTo>
                  <a:pt x="0" y="0"/>
                </a:lnTo>
                <a:close/>
              </a:path>
            </a:pathLst>
          </a:custGeom>
          <a:blipFill rotWithShape="1">
            <a:blip r:embed="rId3">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6" name="Google Shape;356;p6"/>
          <p:cNvSpPr/>
          <p:nvPr/>
        </p:nvSpPr>
        <p:spPr>
          <a:xfrm rot="-3163718">
            <a:off x="-883623" y="331261"/>
            <a:ext cx="6377642" cy="4998476"/>
          </a:xfrm>
          <a:custGeom>
            <a:rect b="b" l="l" r="r" t="t"/>
            <a:pathLst>
              <a:path extrusionOk="0" h="5003357" w="6383869">
                <a:moveTo>
                  <a:pt x="0" y="0"/>
                </a:moveTo>
                <a:lnTo>
                  <a:pt x="6383869" y="0"/>
                </a:lnTo>
                <a:lnTo>
                  <a:pt x="6383869" y="5003357"/>
                </a:lnTo>
                <a:lnTo>
                  <a:pt x="0" y="500335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357" name="Google Shape;357;p6"/>
          <p:cNvSpPr/>
          <p:nvPr/>
        </p:nvSpPr>
        <p:spPr>
          <a:xfrm rot="-3163718">
            <a:off x="-529823" y="6397824"/>
            <a:ext cx="6377642" cy="4998476"/>
          </a:xfrm>
          <a:custGeom>
            <a:rect b="b" l="l" r="r" t="t"/>
            <a:pathLst>
              <a:path extrusionOk="0" h="5003357" w="6383869">
                <a:moveTo>
                  <a:pt x="0" y="0"/>
                </a:moveTo>
                <a:lnTo>
                  <a:pt x="6383869" y="0"/>
                </a:lnTo>
                <a:lnTo>
                  <a:pt x="6383869" y="5003357"/>
                </a:lnTo>
                <a:lnTo>
                  <a:pt x="0" y="5003357"/>
                </a:lnTo>
                <a:lnTo>
                  <a:pt x="0" y="0"/>
                </a:lnTo>
                <a:close/>
              </a:path>
            </a:pathLst>
          </a:custGeom>
          <a:blipFill rotWithShape="1">
            <a:blip r:embed="rId4">
              <a:alphaModFix/>
            </a:blip>
            <a:stretch>
              <a:fillRect b="0" l="0" r="0" t="0"/>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A40E0E"/>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